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  <p:sldMasterId id="2147483732" r:id="rId4"/>
    <p:sldMasterId id="2147483744" r:id="rId5"/>
    <p:sldMasterId id="2147483756" r:id="rId6"/>
  </p:sldMasterIdLst>
  <p:sldIdLst>
    <p:sldId id="259" r:id="rId7"/>
    <p:sldId id="260" r:id="rId8"/>
    <p:sldId id="261" r:id="rId9"/>
    <p:sldId id="263" r:id="rId10"/>
    <p:sldId id="262" r:id="rId11"/>
    <p:sldId id="264" r:id="rId12"/>
    <p:sldId id="266" r:id="rId13"/>
    <p:sldId id="268" r:id="rId14"/>
    <p:sldId id="270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F82D10-3E11-4BB0-A519-6E4762E8ADFD}" type="doc">
      <dgm:prSet loTypeId="urn:microsoft.com/office/officeart/2005/8/layout/hList6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545B777-A7BE-4877-A7B4-543ABADC2DF0}">
      <dgm:prSet phldrT="[Text]"/>
      <dgm:spPr>
        <a:solidFill>
          <a:schemeClr val="accent5">
            <a:lumMod val="9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Distinct difference between letters</a:t>
          </a:r>
        </a:p>
      </dgm:t>
    </dgm:pt>
    <dgm:pt modelId="{21BB4887-FB16-41EA-B75D-239B3B018534}" type="parTrans" cxnId="{3A3FFE4F-C846-4B51-95A1-EB09B3B0CE76}">
      <dgm:prSet/>
      <dgm:spPr/>
      <dgm:t>
        <a:bodyPr/>
        <a:lstStyle/>
        <a:p>
          <a:endParaRPr lang="en-US"/>
        </a:p>
      </dgm:t>
    </dgm:pt>
    <dgm:pt modelId="{E67E590D-781D-44C4-9463-F835A3FDFEF8}" type="sibTrans" cxnId="{3A3FFE4F-C846-4B51-95A1-EB09B3B0CE76}">
      <dgm:prSet/>
      <dgm:spPr/>
      <dgm:t>
        <a:bodyPr/>
        <a:lstStyle/>
        <a:p>
          <a:endParaRPr lang="en-US"/>
        </a:p>
      </dgm:t>
    </dgm:pt>
    <dgm:pt modelId="{16BC434A-6B0B-4D1E-A093-4080DCCB789D}">
      <dgm:prSet/>
      <dgm:spPr>
        <a:solidFill>
          <a:schemeClr val="accent5">
            <a:lumMod val="9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Spacing Between Letters and Words</a:t>
          </a:r>
        </a:p>
      </dgm:t>
    </dgm:pt>
    <dgm:pt modelId="{C13A478F-EB69-47C7-A8FD-9384C2363F1D}" type="parTrans" cxnId="{2DFCD37F-3768-4446-A62F-E855C90F0061}">
      <dgm:prSet/>
      <dgm:spPr/>
      <dgm:t>
        <a:bodyPr/>
        <a:lstStyle/>
        <a:p>
          <a:endParaRPr lang="en-US"/>
        </a:p>
      </dgm:t>
    </dgm:pt>
    <dgm:pt modelId="{A8D0B2A2-6E71-43F8-A942-DA1369545B3F}" type="sibTrans" cxnId="{2DFCD37F-3768-4446-A62F-E855C90F0061}">
      <dgm:prSet/>
      <dgm:spPr/>
      <dgm:t>
        <a:bodyPr/>
        <a:lstStyle/>
        <a:p>
          <a:endParaRPr lang="en-US"/>
        </a:p>
      </dgm:t>
    </dgm:pt>
    <dgm:pt modelId="{AF73DAEF-F424-4CC2-B8C5-56132F6323C6}">
      <dgm:prSet/>
      <dgm:spPr>
        <a:solidFill>
          <a:schemeClr val="accent5">
            <a:lumMod val="90000"/>
          </a:schemeClr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Slantness</a:t>
          </a:r>
          <a:r>
            <a:rPr lang="en-US" dirty="0">
              <a:solidFill>
                <a:schemeClr val="tx1"/>
              </a:solidFill>
            </a:rPr>
            <a:t> of each letter</a:t>
          </a:r>
        </a:p>
      </dgm:t>
    </dgm:pt>
    <dgm:pt modelId="{C273C2E9-0CAC-4524-A873-478D79D75666}" type="parTrans" cxnId="{82636DEA-4F03-4B65-8683-6D2413133321}">
      <dgm:prSet/>
      <dgm:spPr/>
      <dgm:t>
        <a:bodyPr/>
        <a:lstStyle/>
        <a:p>
          <a:endParaRPr lang="en-US"/>
        </a:p>
      </dgm:t>
    </dgm:pt>
    <dgm:pt modelId="{3AEB8B38-3EB8-4DB4-8421-C2CB785719E2}" type="sibTrans" cxnId="{82636DEA-4F03-4B65-8683-6D2413133321}">
      <dgm:prSet/>
      <dgm:spPr/>
      <dgm:t>
        <a:bodyPr/>
        <a:lstStyle/>
        <a:p>
          <a:endParaRPr lang="en-US"/>
        </a:p>
      </dgm:t>
    </dgm:pt>
    <dgm:pt modelId="{12596B57-89F3-47CB-A66D-0A5FA559BCA2}" type="pres">
      <dgm:prSet presAssocID="{03F82D10-3E11-4BB0-A519-6E4762E8ADFD}" presName="Name0" presStyleCnt="0">
        <dgm:presLayoutVars>
          <dgm:dir/>
          <dgm:resizeHandles val="exact"/>
        </dgm:presLayoutVars>
      </dgm:prSet>
      <dgm:spPr/>
    </dgm:pt>
    <dgm:pt modelId="{09F71816-787A-4579-ADF0-71F1C744C569}" type="pres">
      <dgm:prSet presAssocID="{6545B777-A7BE-4877-A7B4-543ABADC2DF0}" presName="node" presStyleLbl="node1" presStyleIdx="0" presStyleCnt="3">
        <dgm:presLayoutVars>
          <dgm:bulletEnabled val="1"/>
        </dgm:presLayoutVars>
      </dgm:prSet>
      <dgm:spPr/>
    </dgm:pt>
    <dgm:pt modelId="{90C6B8A4-A90C-47C6-915F-0A37D1FE4F5D}" type="pres">
      <dgm:prSet presAssocID="{E67E590D-781D-44C4-9463-F835A3FDFEF8}" presName="sibTrans" presStyleCnt="0"/>
      <dgm:spPr/>
    </dgm:pt>
    <dgm:pt modelId="{4303EBEA-9AAD-4E29-ADF5-B3D5B26504E0}" type="pres">
      <dgm:prSet presAssocID="{16BC434A-6B0B-4D1E-A093-4080DCCB789D}" presName="node" presStyleLbl="node1" presStyleIdx="1" presStyleCnt="3">
        <dgm:presLayoutVars>
          <dgm:bulletEnabled val="1"/>
        </dgm:presLayoutVars>
      </dgm:prSet>
      <dgm:spPr/>
    </dgm:pt>
    <dgm:pt modelId="{692A9823-A19E-4C8A-9F88-1E0FB2513648}" type="pres">
      <dgm:prSet presAssocID="{A8D0B2A2-6E71-43F8-A942-DA1369545B3F}" presName="sibTrans" presStyleCnt="0"/>
      <dgm:spPr/>
    </dgm:pt>
    <dgm:pt modelId="{890EF491-17E6-4E4A-B3AC-875EF9BD08FC}" type="pres">
      <dgm:prSet presAssocID="{AF73DAEF-F424-4CC2-B8C5-56132F6323C6}" presName="node" presStyleLbl="node1" presStyleIdx="2" presStyleCnt="3">
        <dgm:presLayoutVars>
          <dgm:bulletEnabled val="1"/>
        </dgm:presLayoutVars>
      </dgm:prSet>
      <dgm:spPr/>
    </dgm:pt>
  </dgm:ptLst>
  <dgm:cxnLst>
    <dgm:cxn modelId="{4A3E1E4D-E483-4DD4-A691-F9C57C6B2D60}" type="presOf" srcId="{AF73DAEF-F424-4CC2-B8C5-56132F6323C6}" destId="{890EF491-17E6-4E4A-B3AC-875EF9BD08FC}" srcOrd="0" destOrd="0" presId="urn:microsoft.com/office/officeart/2005/8/layout/hList6"/>
    <dgm:cxn modelId="{3A3FFE4F-C846-4B51-95A1-EB09B3B0CE76}" srcId="{03F82D10-3E11-4BB0-A519-6E4762E8ADFD}" destId="{6545B777-A7BE-4877-A7B4-543ABADC2DF0}" srcOrd="0" destOrd="0" parTransId="{21BB4887-FB16-41EA-B75D-239B3B018534}" sibTransId="{E67E590D-781D-44C4-9463-F835A3FDFEF8}"/>
    <dgm:cxn modelId="{7B42BC53-ABDD-4EA9-BFE7-B828E1D7E59D}" type="presOf" srcId="{16BC434A-6B0B-4D1E-A093-4080DCCB789D}" destId="{4303EBEA-9AAD-4E29-ADF5-B3D5B26504E0}" srcOrd="0" destOrd="0" presId="urn:microsoft.com/office/officeart/2005/8/layout/hList6"/>
    <dgm:cxn modelId="{2DFCD37F-3768-4446-A62F-E855C90F0061}" srcId="{03F82D10-3E11-4BB0-A519-6E4762E8ADFD}" destId="{16BC434A-6B0B-4D1E-A093-4080DCCB789D}" srcOrd="1" destOrd="0" parTransId="{C13A478F-EB69-47C7-A8FD-9384C2363F1D}" sibTransId="{A8D0B2A2-6E71-43F8-A942-DA1369545B3F}"/>
    <dgm:cxn modelId="{FF79528D-AC06-4816-8D0E-3B31D86A4FC3}" type="presOf" srcId="{03F82D10-3E11-4BB0-A519-6E4762E8ADFD}" destId="{12596B57-89F3-47CB-A66D-0A5FA559BCA2}" srcOrd="0" destOrd="0" presId="urn:microsoft.com/office/officeart/2005/8/layout/hList6"/>
    <dgm:cxn modelId="{361C0C99-F205-4753-8BE4-F26BC1F7EF8E}" type="presOf" srcId="{6545B777-A7BE-4877-A7B4-543ABADC2DF0}" destId="{09F71816-787A-4579-ADF0-71F1C744C569}" srcOrd="0" destOrd="0" presId="urn:microsoft.com/office/officeart/2005/8/layout/hList6"/>
    <dgm:cxn modelId="{82636DEA-4F03-4B65-8683-6D2413133321}" srcId="{03F82D10-3E11-4BB0-A519-6E4762E8ADFD}" destId="{AF73DAEF-F424-4CC2-B8C5-56132F6323C6}" srcOrd="2" destOrd="0" parTransId="{C273C2E9-0CAC-4524-A873-478D79D75666}" sibTransId="{3AEB8B38-3EB8-4DB4-8421-C2CB785719E2}"/>
    <dgm:cxn modelId="{8E20F6FB-A8E4-48CA-9C4F-DB810FEBFB94}" type="presParOf" srcId="{12596B57-89F3-47CB-A66D-0A5FA559BCA2}" destId="{09F71816-787A-4579-ADF0-71F1C744C569}" srcOrd="0" destOrd="0" presId="urn:microsoft.com/office/officeart/2005/8/layout/hList6"/>
    <dgm:cxn modelId="{98299675-C4A1-4C35-815C-74FF0134B2DF}" type="presParOf" srcId="{12596B57-89F3-47CB-A66D-0A5FA559BCA2}" destId="{90C6B8A4-A90C-47C6-915F-0A37D1FE4F5D}" srcOrd="1" destOrd="0" presId="urn:microsoft.com/office/officeart/2005/8/layout/hList6"/>
    <dgm:cxn modelId="{A410C963-26D3-4EBF-ABE2-26589FFE0470}" type="presParOf" srcId="{12596B57-89F3-47CB-A66D-0A5FA559BCA2}" destId="{4303EBEA-9AAD-4E29-ADF5-B3D5B26504E0}" srcOrd="2" destOrd="0" presId="urn:microsoft.com/office/officeart/2005/8/layout/hList6"/>
    <dgm:cxn modelId="{4F2C5E58-016D-40AE-B577-BD04704EAFD7}" type="presParOf" srcId="{12596B57-89F3-47CB-A66D-0A5FA559BCA2}" destId="{692A9823-A19E-4C8A-9F88-1E0FB2513648}" srcOrd="3" destOrd="0" presId="urn:microsoft.com/office/officeart/2005/8/layout/hList6"/>
    <dgm:cxn modelId="{E1C47119-EC3B-43B3-B198-B98DAE1D5E54}" type="presParOf" srcId="{12596B57-89F3-47CB-A66D-0A5FA559BCA2}" destId="{890EF491-17E6-4E4A-B3AC-875EF9BD08FC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51EF66-8BCA-48CA-BC7B-D0D8F686F388}" type="doc">
      <dgm:prSet loTypeId="urn:microsoft.com/office/officeart/2005/8/layout/h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8151E71-B4DF-4CD2-8735-97A4BFE8EC94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3600" dirty="0">
              <a:solidFill>
                <a:schemeClr val="tx1"/>
              </a:solidFill>
            </a:rPr>
            <a:t>Size of the letter </a:t>
          </a:r>
          <a:endParaRPr lang="en-US" sz="3600" dirty="0"/>
        </a:p>
      </dgm:t>
    </dgm:pt>
    <dgm:pt modelId="{C9FA6952-3AB8-4C3F-A5C5-7C105D70EA6E}" type="parTrans" cxnId="{DB8C9C46-DB96-4BFA-BF6F-A0A41567C8D1}">
      <dgm:prSet/>
      <dgm:spPr/>
      <dgm:t>
        <a:bodyPr/>
        <a:lstStyle/>
        <a:p>
          <a:endParaRPr lang="en-US"/>
        </a:p>
      </dgm:t>
    </dgm:pt>
    <dgm:pt modelId="{52E07BCD-C9EB-4C91-85FD-0E8ED0C65F34}" type="sibTrans" cxnId="{DB8C9C46-DB96-4BFA-BF6F-A0A41567C8D1}">
      <dgm:prSet/>
      <dgm:spPr/>
      <dgm:t>
        <a:bodyPr/>
        <a:lstStyle/>
        <a:p>
          <a:endParaRPr lang="en-US"/>
        </a:p>
      </dgm:t>
    </dgm:pt>
    <dgm:pt modelId="{0C9B8F77-D08B-4039-8755-E86ECBAF591A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Size of the Capital Letters &amp; Small letter</a:t>
          </a:r>
          <a:endParaRPr lang="en-US" dirty="0"/>
        </a:p>
      </dgm:t>
    </dgm:pt>
    <dgm:pt modelId="{E97CB31E-B5FB-464F-A134-AF82E65E1C69}" type="parTrans" cxnId="{84DD39B0-8CBC-4A6D-BDCB-52629A4BAF40}">
      <dgm:prSet/>
      <dgm:spPr/>
      <dgm:t>
        <a:bodyPr/>
        <a:lstStyle/>
        <a:p>
          <a:endParaRPr lang="en-US"/>
        </a:p>
      </dgm:t>
    </dgm:pt>
    <dgm:pt modelId="{FF742E64-E14D-4F47-AD2F-DF8690D32CED}" type="sibTrans" cxnId="{84DD39B0-8CBC-4A6D-BDCB-52629A4BAF40}">
      <dgm:prSet/>
      <dgm:spPr/>
      <dgm:t>
        <a:bodyPr/>
        <a:lstStyle/>
        <a:p>
          <a:endParaRPr lang="en-US"/>
        </a:p>
      </dgm:t>
    </dgm:pt>
    <dgm:pt modelId="{8DBE0959-2C15-4138-ADB6-E3A12539C5D5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>
              <a:solidFill>
                <a:schemeClr val="tx1"/>
              </a:solidFill>
            </a:rPr>
            <a:t>Thickness of the lines</a:t>
          </a:r>
          <a:endParaRPr lang="en-US" dirty="0">
            <a:solidFill>
              <a:schemeClr val="tx1"/>
            </a:solidFill>
          </a:endParaRPr>
        </a:p>
      </dgm:t>
    </dgm:pt>
    <dgm:pt modelId="{547B563F-C60C-41DC-8CA6-9F7E68B75885}" type="parTrans" cxnId="{5F7A9425-8A67-4D00-A622-F1C72958EB58}">
      <dgm:prSet/>
      <dgm:spPr/>
      <dgm:t>
        <a:bodyPr/>
        <a:lstStyle/>
        <a:p>
          <a:endParaRPr lang="en-US"/>
        </a:p>
      </dgm:t>
    </dgm:pt>
    <dgm:pt modelId="{F5D7E3A0-C1BE-4467-BCE2-2014F7274D9D}" type="sibTrans" cxnId="{5F7A9425-8A67-4D00-A622-F1C72958EB58}">
      <dgm:prSet/>
      <dgm:spPr/>
      <dgm:t>
        <a:bodyPr/>
        <a:lstStyle/>
        <a:p>
          <a:endParaRPr lang="en-US"/>
        </a:p>
      </dgm:t>
    </dgm:pt>
    <dgm:pt modelId="{07A5E5D2-0C39-42AD-89BB-8345A469499B}" type="pres">
      <dgm:prSet presAssocID="{BD51EF66-8BCA-48CA-BC7B-D0D8F686F388}" presName="Name0" presStyleCnt="0">
        <dgm:presLayoutVars>
          <dgm:dir/>
          <dgm:resizeHandles val="exact"/>
        </dgm:presLayoutVars>
      </dgm:prSet>
      <dgm:spPr/>
    </dgm:pt>
    <dgm:pt modelId="{75268462-D6A0-438B-A689-708D4192F19B}" type="pres">
      <dgm:prSet presAssocID="{C8151E71-B4DF-4CD2-8735-97A4BFE8EC94}" presName="node" presStyleLbl="node1" presStyleIdx="0" presStyleCnt="3">
        <dgm:presLayoutVars>
          <dgm:bulletEnabled val="1"/>
        </dgm:presLayoutVars>
      </dgm:prSet>
      <dgm:spPr/>
    </dgm:pt>
    <dgm:pt modelId="{E1A79E1F-4A55-45AC-85B6-87DC3C8C956D}" type="pres">
      <dgm:prSet presAssocID="{52E07BCD-C9EB-4C91-85FD-0E8ED0C65F34}" presName="sibTrans" presStyleCnt="0"/>
      <dgm:spPr/>
    </dgm:pt>
    <dgm:pt modelId="{D9009F6E-058A-4C06-84A4-585FFE1BDED6}" type="pres">
      <dgm:prSet presAssocID="{0C9B8F77-D08B-4039-8755-E86ECBAF591A}" presName="node" presStyleLbl="node1" presStyleIdx="1" presStyleCnt="3">
        <dgm:presLayoutVars>
          <dgm:bulletEnabled val="1"/>
        </dgm:presLayoutVars>
      </dgm:prSet>
      <dgm:spPr/>
    </dgm:pt>
    <dgm:pt modelId="{075E9ED3-B01D-40CC-BD12-0FAF9B374F8F}" type="pres">
      <dgm:prSet presAssocID="{FF742E64-E14D-4F47-AD2F-DF8690D32CED}" presName="sibTrans" presStyleCnt="0"/>
      <dgm:spPr/>
    </dgm:pt>
    <dgm:pt modelId="{E11B22B7-1AB1-46AB-B8AD-47580F424F74}" type="pres">
      <dgm:prSet presAssocID="{8DBE0959-2C15-4138-ADB6-E3A12539C5D5}" presName="node" presStyleLbl="node1" presStyleIdx="2" presStyleCnt="3">
        <dgm:presLayoutVars>
          <dgm:bulletEnabled val="1"/>
        </dgm:presLayoutVars>
      </dgm:prSet>
      <dgm:spPr/>
    </dgm:pt>
  </dgm:ptLst>
  <dgm:cxnLst>
    <dgm:cxn modelId="{5F7A9425-8A67-4D00-A622-F1C72958EB58}" srcId="{BD51EF66-8BCA-48CA-BC7B-D0D8F686F388}" destId="{8DBE0959-2C15-4138-ADB6-E3A12539C5D5}" srcOrd="2" destOrd="0" parTransId="{547B563F-C60C-41DC-8CA6-9F7E68B75885}" sibTransId="{F5D7E3A0-C1BE-4467-BCE2-2014F7274D9D}"/>
    <dgm:cxn modelId="{3BDDA62A-AFD6-48B5-B1C7-5A4AB92A07D8}" type="presOf" srcId="{8DBE0959-2C15-4138-ADB6-E3A12539C5D5}" destId="{E11B22B7-1AB1-46AB-B8AD-47580F424F74}" srcOrd="0" destOrd="0" presId="urn:microsoft.com/office/officeart/2005/8/layout/hList6"/>
    <dgm:cxn modelId="{0595A83A-A483-4DE8-A73A-DD2F87E6240D}" type="presOf" srcId="{C8151E71-B4DF-4CD2-8735-97A4BFE8EC94}" destId="{75268462-D6A0-438B-A689-708D4192F19B}" srcOrd="0" destOrd="0" presId="urn:microsoft.com/office/officeart/2005/8/layout/hList6"/>
    <dgm:cxn modelId="{F9B3D33F-7606-4B23-B518-A6E8CF602633}" type="presOf" srcId="{0C9B8F77-D08B-4039-8755-E86ECBAF591A}" destId="{D9009F6E-058A-4C06-84A4-585FFE1BDED6}" srcOrd="0" destOrd="0" presId="urn:microsoft.com/office/officeart/2005/8/layout/hList6"/>
    <dgm:cxn modelId="{DB8C9C46-DB96-4BFA-BF6F-A0A41567C8D1}" srcId="{BD51EF66-8BCA-48CA-BC7B-D0D8F686F388}" destId="{C8151E71-B4DF-4CD2-8735-97A4BFE8EC94}" srcOrd="0" destOrd="0" parTransId="{C9FA6952-3AB8-4C3F-A5C5-7C105D70EA6E}" sibTransId="{52E07BCD-C9EB-4C91-85FD-0E8ED0C65F34}"/>
    <dgm:cxn modelId="{754C7A8D-3A65-41D3-B7CF-E59875C5BAE5}" type="presOf" srcId="{BD51EF66-8BCA-48CA-BC7B-D0D8F686F388}" destId="{07A5E5D2-0C39-42AD-89BB-8345A469499B}" srcOrd="0" destOrd="0" presId="urn:microsoft.com/office/officeart/2005/8/layout/hList6"/>
    <dgm:cxn modelId="{84DD39B0-8CBC-4A6D-BDCB-52629A4BAF40}" srcId="{BD51EF66-8BCA-48CA-BC7B-D0D8F686F388}" destId="{0C9B8F77-D08B-4039-8755-E86ECBAF591A}" srcOrd="1" destOrd="0" parTransId="{E97CB31E-B5FB-464F-A134-AF82E65E1C69}" sibTransId="{FF742E64-E14D-4F47-AD2F-DF8690D32CED}"/>
    <dgm:cxn modelId="{A5204DFC-7EAB-4B09-9A31-36B263D374E4}" type="presParOf" srcId="{07A5E5D2-0C39-42AD-89BB-8345A469499B}" destId="{75268462-D6A0-438B-A689-708D4192F19B}" srcOrd="0" destOrd="0" presId="urn:microsoft.com/office/officeart/2005/8/layout/hList6"/>
    <dgm:cxn modelId="{811283A0-407F-4667-92C9-4A110772810B}" type="presParOf" srcId="{07A5E5D2-0C39-42AD-89BB-8345A469499B}" destId="{E1A79E1F-4A55-45AC-85B6-87DC3C8C956D}" srcOrd="1" destOrd="0" presId="urn:microsoft.com/office/officeart/2005/8/layout/hList6"/>
    <dgm:cxn modelId="{3EECB123-117D-40D3-8F08-728D7AB570AD}" type="presParOf" srcId="{07A5E5D2-0C39-42AD-89BB-8345A469499B}" destId="{D9009F6E-058A-4C06-84A4-585FFE1BDED6}" srcOrd="2" destOrd="0" presId="urn:microsoft.com/office/officeart/2005/8/layout/hList6"/>
    <dgm:cxn modelId="{DBEFE7C7-CB37-4C9D-AB2D-EE44D92728DB}" type="presParOf" srcId="{07A5E5D2-0C39-42AD-89BB-8345A469499B}" destId="{075E9ED3-B01D-40CC-BD12-0FAF9B374F8F}" srcOrd="3" destOrd="0" presId="urn:microsoft.com/office/officeart/2005/8/layout/hList6"/>
    <dgm:cxn modelId="{A0481730-CA9E-4260-9FC5-6C4A4095AD89}" type="presParOf" srcId="{07A5E5D2-0C39-42AD-89BB-8345A469499B}" destId="{E11B22B7-1AB1-46AB-B8AD-47580F424F7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0F85B8-062C-450E-9B51-3ECEACCC19EE}" type="doc">
      <dgm:prSet loTypeId="urn:microsoft.com/office/officeart/2005/8/layout/arrow2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DD15447-FC53-4639-A8B0-76D380A9E8A0}">
      <dgm:prSet custT="1"/>
      <dgm:spPr/>
      <dgm:t>
        <a:bodyPr/>
        <a:lstStyle/>
        <a:p>
          <a:pPr algn="ctr"/>
          <a:r>
            <a:rPr lang="en-US" sz="3200" b="1" dirty="0">
              <a:latin typeface="Times New Roman" pitchFamily="18" charset="0"/>
              <a:cs typeface="Times New Roman" pitchFamily="18" charset="0"/>
            </a:rPr>
            <a:t>Straightness of the lines</a:t>
          </a:r>
        </a:p>
      </dgm:t>
    </dgm:pt>
    <dgm:pt modelId="{4B76CE36-5890-4D0E-BF96-CDD8FA7A12C0}" type="parTrans" cxnId="{C94DBED1-CB49-456E-81C1-8CA2AB9C797D}">
      <dgm:prSet/>
      <dgm:spPr/>
      <dgm:t>
        <a:bodyPr/>
        <a:lstStyle/>
        <a:p>
          <a:endParaRPr lang="en-US"/>
        </a:p>
      </dgm:t>
    </dgm:pt>
    <dgm:pt modelId="{656A57C4-89AE-4B0F-897E-1B3135E5B22C}" type="sibTrans" cxnId="{C94DBED1-CB49-456E-81C1-8CA2AB9C797D}">
      <dgm:prSet/>
      <dgm:spPr/>
      <dgm:t>
        <a:bodyPr/>
        <a:lstStyle/>
        <a:p>
          <a:endParaRPr lang="en-US"/>
        </a:p>
      </dgm:t>
    </dgm:pt>
    <dgm:pt modelId="{BB8457FC-D33E-4B8B-83BA-A6FB32C96D82}">
      <dgm:prSet custT="1"/>
      <dgm:spPr/>
      <dgm:t>
        <a:bodyPr/>
        <a:lstStyle/>
        <a:p>
          <a:r>
            <a:rPr lang="en-US" sz="3200" b="1" dirty="0">
              <a:latin typeface="Times New Roman" pitchFamily="18" charset="0"/>
              <a:cs typeface="Times New Roman" pitchFamily="18" charset="0"/>
            </a:rPr>
            <a:t>Spacing between the lines</a:t>
          </a:r>
        </a:p>
      </dgm:t>
    </dgm:pt>
    <dgm:pt modelId="{0CA314FC-3C80-47C1-B8BC-A3B060FD3CEB}" type="parTrans" cxnId="{49370BAB-4220-42B7-8AAD-37BEA5177FD3}">
      <dgm:prSet/>
      <dgm:spPr/>
      <dgm:t>
        <a:bodyPr/>
        <a:lstStyle/>
        <a:p>
          <a:endParaRPr lang="en-US"/>
        </a:p>
      </dgm:t>
    </dgm:pt>
    <dgm:pt modelId="{1A44877B-65EF-4C90-A717-677760F05DFA}" type="sibTrans" cxnId="{49370BAB-4220-42B7-8AAD-37BEA5177FD3}">
      <dgm:prSet/>
      <dgm:spPr/>
      <dgm:t>
        <a:bodyPr/>
        <a:lstStyle/>
        <a:p>
          <a:endParaRPr lang="en-US"/>
        </a:p>
      </dgm:t>
    </dgm:pt>
    <dgm:pt modelId="{C4515073-FB85-43F3-8C41-A9FAAE96721D}">
      <dgm:prSet custT="1"/>
      <dgm:spPr/>
      <dgm:t>
        <a:bodyPr/>
        <a:lstStyle/>
        <a:p>
          <a:r>
            <a:rPr lang="en-US" sz="3200" b="1" dirty="0">
              <a:latin typeface="Times New Roman" pitchFamily="18" charset="0"/>
              <a:cs typeface="Times New Roman" pitchFamily="18" charset="0"/>
            </a:rPr>
            <a:t>Avoidance of overwriting </a:t>
          </a:r>
        </a:p>
      </dgm:t>
    </dgm:pt>
    <dgm:pt modelId="{2BFEAC4C-B3B1-4296-8778-637139463879}" type="parTrans" cxnId="{0DF44111-4C83-40CB-BF66-545CB9E6C10F}">
      <dgm:prSet/>
      <dgm:spPr/>
      <dgm:t>
        <a:bodyPr/>
        <a:lstStyle/>
        <a:p>
          <a:endParaRPr lang="en-US"/>
        </a:p>
      </dgm:t>
    </dgm:pt>
    <dgm:pt modelId="{EB017894-811B-4E96-91FF-D3AEDEF5138D}" type="sibTrans" cxnId="{0DF44111-4C83-40CB-BF66-545CB9E6C10F}">
      <dgm:prSet/>
      <dgm:spPr/>
      <dgm:t>
        <a:bodyPr/>
        <a:lstStyle/>
        <a:p>
          <a:endParaRPr lang="en-US"/>
        </a:p>
      </dgm:t>
    </dgm:pt>
    <dgm:pt modelId="{E43C5ECA-DE89-40B2-9BBB-D4EAEE229D9F}">
      <dgm:prSet custT="1"/>
      <dgm:spPr/>
      <dgm:t>
        <a:bodyPr/>
        <a:lstStyle/>
        <a:p>
          <a:pPr algn="ctr"/>
          <a:r>
            <a:rPr lang="en-US" sz="3200" b="1" dirty="0">
              <a:latin typeface="Times New Roman" pitchFamily="18" charset="0"/>
              <a:cs typeface="Times New Roman" pitchFamily="18" charset="0"/>
            </a:rPr>
            <a:t>Focusing the relevant matter</a:t>
          </a:r>
        </a:p>
      </dgm:t>
    </dgm:pt>
    <dgm:pt modelId="{A4FC51DF-5226-456F-B0C6-5425549C28E2}" type="parTrans" cxnId="{3AEA4E02-A402-45A9-A2BA-FE214AE1E196}">
      <dgm:prSet/>
      <dgm:spPr/>
      <dgm:t>
        <a:bodyPr/>
        <a:lstStyle/>
        <a:p>
          <a:endParaRPr lang="en-US"/>
        </a:p>
      </dgm:t>
    </dgm:pt>
    <dgm:pt modelId="{68105378-E5F8-4BE7-87F0-63A3CD72BAC1}" type="sibTrans" cxnId="{3AEA4E02-A402-45A9-A2BA-FE214AE1E196}">
      <dgm:prSet/>
      <dgm:spPr/>
      <dgm:t>
        <a:bodyPr/>
        <a:lstStyle/>
        <a:p>
          <a:endParaRPr lang="en-US"/>
        </a:p>
      </dgm:t>
    </dgm:pt>
    <dgm:pt modelId="{69C06A5C-64B5-4C3C-BA88-1BC9330ED68B}" type="pres">
      <dgm:prSet presAssocID="{340F85B8-062C-450E-9B51-3ECEACCC19EE}" presName="arrowDiagram" presStyleCnt="0">
        <dgm:presLayoutVars>
          <dgm:chMax val="5"/>
          <dgm:dir/>
          <dgm:resizeHandles val="exact"/>
        </dgm:presLayoutVars>
      </dgm:prSet>
      <dgm:spPr/>
    </dgm:pt>
    <dgm:pt modelId="{94338C20-52E9-4D2A-9AAD-0DDDC94EBA3D}" type="pres">
      <dgm:prSet presAssocID="{340F85B8-062C-450E-9B51-3ECEACCC19EE}" presName="arrow" presStyleLbl="bgShp" presStyleIdx="0" presStyleCnt="1" custLinFactNeighborX="1397" custLinFactNeighborY="-973"/>
      <dgm:spPr/>
    </dgm:pt>
    <dgm:pt modelId="{22A1003F-10D5-4095-A542-CB0CE71DE1F1}" type="pres">
      <dgm:prSet presAssocID="{340F85B8-062C-450E-9B51-3ECEACCC19EE}" presName="arrowDiagram4" presStyleCnt="0"/>
      <dgm:spPr/>
    </dgm:pt>
    <dgm:pt modelId="{B8AD6711-2DD3-4AE3-A5F6-60FB76562B2A}" type="pres">
      <dgm:prSet presAssocID="{2DD15447-FC53-4639-A8B0-76D380A9E8A0}" presName="bullet4a" presStyleLbl="node1" presStyleIdx="0" presStyleCnt="4"/>
      <dgm:spPr/>
    </dgm:pt>
    <dgm:pt modelId="{AB873AC7-0F1A-4E8F-BEBE-E01066E8199A}" type="pres">
      <dgm:prSet presAssocID="{2DD15447-FC53-4639-A8B0-76D380A9E8A0}" presName="textBox4a" presStyleLbl="revTx" presStyleIdx="0" presStyleCnt="4" custScaleX="242823" custScaleY="80726">
        <dgm:presLayoutVars>
          <dgm:bulletEnabled val="1"/>
        </dgm:presLayoutVars>
      </dgm:prSet>
      <dgm:spPr/>
    </dgm:pt>
    <dgm:pt modelId="{61713F19-DB5A-4848-B064-E209FD47D9F6}" type="pres">
      <dgm:prSet presAssocID="{BB8457FC-D33E-4B8B-83BA-A6FB32C96D82}" presName="bullet4b" presStyleLbl="node1" presStyleIdx="1" presStyleCnt="4"/>
      <dgm:spPr/>
    </dgm:pt>
    <dgm:pt modelId="{89FDCD42-99CB-4D02-A76E-C4C357E348AA}" type="pres">
      <dgm:prSet presAssocID="{BB8457FC-D33E-4B8B-83BA-A6FB32C96D82}" presName="textBox4b" presStyleLbl="revTx" presStyleIdx="1" presStyleCnt="4" custScaleX="312236" custScaleY="37405" custLinFactNeighborX="21102" custLinFactNeighborY="-19018">
        <dgm:presLayoutVars>
          <dgm:bulletEnabled val="1"/>
        </dgm:presLayoutVars>
      </dgm:prSet>
      <dgm:spPr/>
    </dgm:pt>
    <dgm:pt modelId="{E6BE600C-2EE5-4B6C-BB11-6B2601F848F9}" type="pres">
      <dgm:prSet presAssocID="{C4515073-FB85-43F3-8C41-A9FAAE96721D}" presName="bullet4c" presStyleLbl="node1" presStyleIdx="2" presStyleCnt="4"/>
      <dgm:spPr/>
    </dgm:pt>
    <dgm:pt modelId="{F9B8BC9B-4C94-4296-A78E-F76543B26692}" type="pres">
      <dgm:prSet presAssocID="{C4515073-FB85-43F3-8C41-A9FAAE96721D}" presName="textBox4c" presStyleLbl="revTx" presStyleIdx="2" presStyleCnt="4" custScaleX="284448" custScaleY="16570" custLinFactNeighborX="10910" custLinFactNeighborY="-35685">
        <dgm:presLayoutVars>
          <dgm:bulletEnabled val="1"/>
        </dgm:presLayoutVars>
      </dgm:prSet>
      <dgm:spPr/>
    </dgm:pt>
    <dgm:pt modelId="{8FF36FEC-AE8E-4B91-BBAF-877283FF3AFD}" type="pres">
      <dgm:prSet presAssocID="{E43C5ECA-DE89-40B2-9BBB-D4EAEE229D9F}" presName="bullet4d" presStyleLbl="node1" presStyleIdx="3" presStyleCnt="4" custLinFactX="38355" custLinFactNeighborX="100000" custLinFactNeighborY="-58119"/>
      <dgm:spPr/>
    </dgm:pt>
    <dgm:pt modelId="{17039B7B-3BD6-49A0-84D0-0640364AF793}" type="pres">
      <dgm:prSet presAssocID="{E43C5ECA-DE89-40B2-9BBB-D4EAEE229D9F}" presName="textBox4d" presStyleLbl="revTx" presStyleIdx="3" presStyleCnt="4" custScaleX="229003" custScaleY="11243" custLinFactNeighborX="-8207" custLinFactNeighborY="-45710">
        <dgm:presLayoutVars>
          <dgm:bulletEnabled val="1"/>
        </dgm:presLayoutVars>
      </dgm:prSet>
      <dgm:spPr/>
    </dgm:pt>
  </dgm:ptLst>
  <dgm:cxnLst>
    <dgm:cxn modelId="{3AEA4E02-A402-45A9-A2BA-FE214AE1E196}" srcId="{340F85B8-062C-450E-9B51-3ECEACCC19EE}" destId="{E43C5ECA-DE89-40B2-9BBB-D4EAEE229D9F}" srcOrd="3" destOrd="0" parTransId="{A4FC51DF-5226-456F-B0C6-5425549C28E2}" sibTransId="{68105378-E5F8-4BE7-87F0-63A3CD72BAC1}"/>
    <dgm:cxn modelId="{0DF44111-4C83-40CB-BF66-545CB9E6C10F}" srcId="{340F85B8-062C-450E-9B51-3ECEACCC19EE}" destId="{C4515073-FB85-43F3-8C41-A9FAAE96721D}" srcOrd="2" destOrd="0" parTransId="{2BFEAC4C-B3B1-4296-8778-637139463879}" sibTransId="{EB017894-811B-4E96-91FF-D3AEDEF5138D}"/>
    <dgm:cxn modelId="{F97F912E-EF03-4118-B78A-3C5EE2523F3E}" type="presOf" srcId="{2DD15447-FC53-4639-A8B0-76D380A9E8A0}" destId="{AB873AC7-0F1A-4E8F-BEBE-E01066E8199A}" srcOrd="0" destOrd="0" presId="urn:microsoft.com/office/officeart/2005/8/layout/arrow2"/>
    <dgm:cxn modelId="{8227525F-7BF4-446B-9B35-EF0603ABF67B}" type="presOf" srcId="{BB8457FC-D33E-4B8B-83BA-A6FB32C96D82}" destId="{89FDCD42-99CB-4D02-A76E-C4C357E348AA}" srcOrd="0" destOrd="0" presId="urn:microsoft.com/office/officeart/2005/8/layout/arrow2"/>
    <dgm:cxn modelId="{DB638A93-1DD7-46F9-8E93-69ED8C283927}" type="presOf" srcId="{E43C5ECA-DE89-40B2-9BBB-D4EAEE229D9F}" destId="{17039B7B-3BD6-49A0-84D0-0640364AF793}" srcOrd="0" destOrd="0" presId="urn:microsoft.com/office/officeart/2005/8/layout/arrow2"/>
    <dgm:cxn modelId="{49370BAB-4220-42B7-8AAD-37BEA5177FD3}" srcId="{340F85B8-062C-450E-9B51-3ECEACCC19EE}" destId="{BB8457FC-D33E-4B8B-83BA-A6FB32C96D82}" srcOrd="1" destOrd="0" parTransId="{0CA314FC-3C80-47C1-B8BC-A3B060FD3CEB}" sibTransId="{1A44877B-65EF-4C90-A717-677760F05DFA}"/>
    <dgm:cxn modelId="{D8FC62B3-CD45-4D73-B6B9-C453B47EFFA9}" type="presOf" srcId="{340F85B8-062C-450E-9B51-3ECEACCC19EE}" destId="{69C06A5C-64B5-4C3C-BA88-1BC9330ED68B}" srcOrd="0" destOrd="0" presId="urn:microsoft.com/office/officeart/2005/8/layout/arrow2"/>
    <dgm:cxn modelId="{C94DBED1-CB49-456E-81C1-8CA2AB9C797D}" srcId="{340F85B8-062C-450E-9B51-3ECEACCC19EE}" destId="{2DD15447-FC53-4639-A8B0-76D380A9E8A0}" srcOrd="0" destOrd="0" parTransId="{4B76CE36-5890-4D0E-BF96-CDD8FA7A12C0}" sibTransId="{656A57C4-89AE-4B0F-897E-1B3135E5B22C}"/>
    <dgm:cxn modelId="{57B48FE3-38C8-4012-921D-7D3763EE8C3C}" type="presOf" srcId="{C4515073-FB85-43F3-8C41-A9FAAE96721D}" destId="{F9B8BC9B-4C94-4296-A78E-F76543B26692}" srcOrd="0" destOrd="0" presId="urn:microsoft.com/office/officeart/2005/8/layout/arrow2"/>
    <dgm:cxn modelId="{971829A6-4AA7-421A-9A90-FEE311413247}" type="presParOf" srcId="{69C06A5C-64B5-4C3C-BA88-1BC9330ED68B}" destId="{94338C20-52E9-4D2A-9AAD-0DDDC94EBA3D}" srcOrd="0" destOrd="0" presId="urn:microsoft.com/office/officeart/2005/8/layout/arrow2"/>
    <dgm:cxn modelId="{95175D13-FE79-49DA-A548-C1A9EBE81B78}" type="presParOf" srcId="{69C06A5C-64B5-4C3C-BA88-1BC9330ED68B}" destId="{22A1003F-10D5-4095-A542-CB0CE71DE1F1}" srcOrd="1" destOrd="0" presId="urn:microsoft.com/office/officeart/2005/8/layout/arrow2"/>
    <dgm:cxn modelId="{0A203193-2BE0-429B-AD15-0CF4039CC5FF}" type="presParOf" srcId="{22A1003F-10D5-4095-A542-CB0CE71DE1F1}" destId="{B8AD6711-2DD3-4AE3-A5F6-60FB76562B2A}" srcOrd="0" destOrd="0" presId="urn:microsoft.com/office/officeart/2005/8/layout/arrow2"/>
    <dgm:cxn modelId="{4361FCF8-5008-4C30-97A3-C7A79B84664B}" type="presParOf" srcId="{22A1003F-10D5-4095-A542-CB0CE71DE1F1}" destId="{AB873AC7-0F1A-4E8F-BEBE-E01066E8199A}" srcOrd="1" destOrd="0" presId="urn:microsoft.com/office/officeart/2005/8/layout/arrow2"/>
    <dgm:cxn modelId="{3C9991CE-66C1-49BE-A763-F99C511C808B}" type="presParOf" srcId="{22A1003F-10D5-4095-A542-CB0CE71DE1F1}" destId="{61713F19-DB5A-4848-B064-E209FD47D9F6}" srcOrd="2" destOrd="0" presId="urn:microsoft.com/office/officeart/2005/8/layout/arrow2"/>
    <dgm:cxn modelId="{0FE00C67-9973-4971-B7F8-B9151A5D5BEA}" type="presParOf" srcId="{22A1003F-10D5-4095-A542-CB0CE71DE1F1}" destId="{89FDCD42-99CB-4D02-A76E-C4C357E348AA}" srcOrd="3" destOrd="0" presId="urn:microsoft.com/office/officeart/2005/8/layout/arrow2"/>
    <dgm:cxn modelId="{2E6D1C5E-C7CB-46FD-823C-597CA64D4AF4}" type="presParOf" srcId="{22A1003F-10D5-4095-A542-CB0CE71DE1F1}" destId="{E6BE600C-2EE5-4B6C-BB11-6B2601F848F9}" srcOrd="4" destOrd="0" presId="urn:microsoft.com/office/officeart/2005/8/layout/arrow2"/>
    <dgm:cxn modelId="{E3C2C01A-B17A-45FB-B693-12EAA529E673}" type="presParOf" srcId="{22A1003F-10D5-4095-A542-CB0CE71DE1F1}" destId="{F9B8BC9B-4C94-4296-A78E-F76543B26692}" srcOrd="5" destOrd="0" presId="urn:microsoft.com/office/officeart/2005/8/layout/arrow2"/>
    <dgm:cxn modelId="{5D1F9003-F2A0-4B64-874C-F31F64FDF765}" type="presParOf" srcId="{22A1003F-10D5-4095-A542-CB0CE71DE1F1}" destId="{8FF36FEC-AE8E-4B91-BBAF-877283FF3AFD}" srcOrd="6" destOrd="0" presId="urn:microsoft.com/office/officeart/2005/8/layout/arrow2"/>
    <dgm:cxn modelId="{358C1F99-8340-4DAE-AFD5-D62E489B2931}" type="presParOf" srcId="{22A1003F-10D5-4095-A542-CB0CE71DE1F1}" destId="{17039B7B-3BD6-49A0-84D0-0640364AF793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E6E172-6EC6-44EE-AE2D-2BC7283BFFF2}" type="doc">
      <dgm:prSet loTypeId="urn:microsoft.com/office/officeart/2005/8/layout/pyramid2" loCatId="list" qsTypeId="urn:microsoft.com/office/officeart/2005/8/quickstyle/simple1" qsCatId="simple" csTypeId="urn:microsoft.com/office/officeart/2005/8/colors/accent0_2" csCatId="mainScheme" phldr="1"/>
      <dgm:spPr/>
    </dgm:pt>
    <dgm:pt modelId="{23D645EF-5327-4804-A369-674E325BA1F3}">
      <dgm:prSet custT="1"/>
      <dgm:spPr/>
      <dgm:t>
        <a:bodyPr/>
        <a:lstStyle/>
        <a:p>
          <a:r>
            <a:rPr lang="en-US" sz="3600" b="1" dirty="0"/>
            <a:t>Continuity in the Points</a:t>
          </a:r>
        </a:p>
      </dgm:t>
    </dgm:pt>
    <dgm:pt modelId="{8378ABCD-E6A5-48BC-9876-768E630F8C8A}" type="parTrans" cxnId="{C3B374D8-AD30-40B8-A723-6AA5BEF9626C}">
      <dgm:prSet/>
      <dgm:spPr/>
      <dgm:t>
        <a:bodyPr/>
        <a:lstStyle/>
        <a:p>
          <a:endParaRPr lang="en-US"/>
        </a:p>
      </dgm:t>
    </dgm:pt>
    <dgm:pt modelId="{E299FFAA-C093-48E3-A502-F44B69C2C95E}" type="sibTrans" cxnId="{C3B374D8-AD30-40B8-A723-6AA5BEF9626C}">
      <dgm:prSet/>
      <dgm:spPr/>
      <dgm:t>
        <a:bodyPr/>
        <a:lstStyle/>
        <a:p>
          <a:endParaRPr lang="en-US"/>
        </a:p>
      </dgm:t>
    </dgm:pt>
    <dgm:pt modelId="{8365ACCC-9300-4C9D-AF7A-1AECBCDCA555}">
      <dgm:prSet custT="1"/>
      <dgm:spPr/>
      <dgm:t>
        <a:bodyPr/>
        <a:lstStyle/>
        <a:p>
          <a:r>
            <a:rPr lang="en-US" sz="3600" b="1" dirty="0"/>
            <a:t>Brevity and Simplicity</a:t>
          </a:r>
        </a:p>
      </dgm:t>
    </dgm:pt>
    <dgm:pt modelId="{2242EC5D-5DF3-4F35-8C5F-9ECDF794540F}" type="parTrans" cxnId="{E7B2069F-FC34-41CC-B52B-5BF3F212A7F3}">
      <dgm:prSet/>
      <dgm:spPr/>
      <dgm:t>
        <a:bodyPr/>
        <a:lstStyle/>
        <a:p>
          <a:endParaRPr lang="en-US"/>
        </a:p>
      </dgm:t>
    </dgm:pt>
    <dgm:pt modelId="{FB0518F4-55A6-4B8C-8DCD-E3939DAC396D}" type="sibTrans" cxnId="{E7B2069F-FC34-41CC-B52B-5BF3F212A7F3}">
      <dgm:prSet/>
      <dgm:spPr/>
      <dgm:t>
        <a:bodyPr/>
        <a:lstStyle/>
        <a:p>
          <a:endParaRPr lang="en-US"/>
        </a:p>
      </dgm:t>
    </dgm:pt>
    <dgm:pt modelId="{782B5225-9667-4A89-921A-A1D70F3C4CE0}">
      <dgm:prSet custT="1"/>
      <dgm:spPr/>
      <dgm:t>
        <a:bodyPr/>
        <a:lstStyle/>
        <a:p>
          <a:r>
            <a:rPr lang="en-US" sz="3600" b="1" dirty="0"/>
            <a:t>Drawing attention &amp; focusing</a:t>
          </a:r>
        </a:p>
      </dgm:t>
    </dgm:pt>
    <dgm:pt modelId="{AE6F8C0D-04FC-4EC7-AAF5-D378F124FEA8}" type="parTrans" cxnId="{7F129F42-E284-481C-B88B-8BAED7248A7E}">
      <dgm:prSet/>
      <dgm:spPr/>
      <dgm:t>
        <a:bodyPr/>
        <a:lstStyle/>
        <a:p>
          <a:endParaRPr lang="en-US"/>
        </a:p>
      </dgm:t>
    </dgm:pt>
    <dgm:pt modelId="{E6348C13-02D7-4350-8468-6A129A762A19}" type="sibTrans" cxnId="{7F129F42-E284-481C-B88B-8BAED7248A7E}">
      <dgm:prSet/>
      <dgm:spPr/>
      <dgm:t>
        <a:bodyPr/>
        <a:lstStyle/>
        <a:p>
          <a:endParaRPr lang="en-US"/>
        </a:p>
      </dgm:t>
    </dgm:pt>
    <dgm:pt modelId="{179559CF-359D-485A-BF11-4CBFA85AFDAA}" type="pres">
      <dgm:prSet presAssocID="{6EE6E172-6EC6-44EE-AE2D-2BC7283BFFF2}" presName="compositeShape" presStyleCnt="0">
        <dgm:presLayoutVars>
          <dgm:dir/>
          <dgm:resizeHandles/>
        </dgm:presLayoutVars>
      </dgm:prSet>
      <dgm:spPr/>
    </dgm:pt>
    <dgm:pt modelId="{7D0A04FF-F6F4-4511-B9BC-2129B61204EC}" type="pres">
      <dgm:prSet presAssocID="{6EE6E172-6EC6-44EE-AE2D-2BC7283BFFF2}" presName="pyramid" presStyleLbl="node1" presStyleIdx="0" presStyleCnt="1" custScaleX="116268" custScaleY="92941" custLinFactNeighborX="-340" custLinFactNeighborY="2941"/>
      <dgm:spPr/>
    </dgm:pt>
    <dgm:pt modelId="{6BFC8BFA-92E1-4B2B-9B08-A5FC3EE5E8D3}" type="pres">
      <dgm:prSet presAssocID="{6EE6E172-6EC6-44EE-AE2D-2BC7283BFFF2}" presName="theList" presStyleCnt="0"/>
      <dgm:spPr/>
    </dgm:pt>
    <dgm:pt modelId="{7E4B259C-C4A4-4E42-949F-A602F6B4E9B3}" type="pres">
      <dgm:prSet presAssocID="{23D645EF-5327-4804-A369-674E325BA1F3}" presName="aNode" presStyleLbl="fgAcc1" presStyleIdx="0" presStyleCnt="3" custScaleX="208286">
        <dgm:presLayoutVars>
          <dgm:bulletEnabled val="1"/>
        </dgm:presLayoutVars>
      </dgm:prSet>
      <dgm:spPr/>
    </dgm:pt>
    <dgm:pt modelId="{ED823A03-B1A4-4AA5-A93C-AD9D240BDBC1}" type="pres">
      <dgm:prSet presAssocID="{23D645EF-5327-4804-A369-674E325BA1F3}" presName="aSpace" presStyleCnt="0"/>
      <dgm:spPr/>
    </dgm:pt>
    <dgm:pt modelId="{FEB93E5B-B024-4A3E-B09D-5BED58779C05}" type="pres">
      <dgm:prSet presAssocID="{8365ACCC-9300-4C9D-AF7A-1AECBCDCA555}" presName="aNode" presStyleLbl="fgAcc1" presStyleIdx="1" presStyleCnt="3" custScaleX="208767">
        <dgm:presLayoutVars>
          <dgm:bulletEnabled val="1"/>
        </dgm:presLayoutVars>
      </dgm:prSet>
      <dgm:spPr/>
    </dgm:pt>
    <dgm:pt modelId="{D6AD80E5-DCF2-4365-9DA0-6342C8645CA2}" type="pres">
      <dgm:prSet presAssocID="{8365ACCC-9300-4C9D-AF7A-1AECBCDCA555}" presName="aSpace" presStyleCnt="0"/>
      <dgm:spPr/>
    </dgm:pt>
    <dgm:pt modelId="{BAB9D7F4-33B3-4310-9C38-48BC91E78CBA}" type="pres">
      <dgm:prSet presAssocID="{782B5225-9667-4A89-921A-A1D70F3C4CE0}" presName="aNode" presStyleLbl="fgAcc1" presStyleIdx="2" presStyleCnt="3" custScaleX="207805">
        <dgm:presLayoutVars>
          <dgm:bulletEnabled val="1"/>
        </dgm:presLayoutVars>
      </dgm:prSet>
      <dgm:spPr/>
    </dgm:pt>
    <dgm:pt modelId="{F370A27F-DEBE-4AD3-BFF3-93D772C8DF58}" type="pres">
      <dgm:prSet presAssocID="{782B5225-9667-4A89-921A-A1D70F3C4CE0}" presName="aSpace" presStyleCnt="0"/>
      <dgm:spPr/>
    </dgm:pt>
  </dgm:ptLst>
  <dgm:cxnLst>
    <dgm:cxn modelId="{7F129F42-E284-481C-B88B-8BAED7248A7E}" srcId="{6EE6E172-6EC6-44EE-AE2D-2BC7283BFFF2}" destId="{782B5225-9667-4A89-921A-A1D70F3C4CE0}" srcOrd="2" destOrd="0" parTransId="{AE6F8C0D-04FC-4EC7-AAF5-D378F124FEA8}" sibTransId="{E6348C13-02D7-4350-8468-6A129A762A19}"/>
    <dgm:cxn modelId="{6747BF6F-0AD4-4311-A4A9-0C4196251976}" type="presOf" srcId="{23D645EF-5327-4804-A369-674E325BA1F3}" destId="{7E4B259C-C4A4-4E42-949F-A602F6B4E9B3}" srcOrd="0" destOrd="0" presId="urn:microsoft.com/office/officeart/2005/8/layout/pyramid2"/>
    <dgm:cxn modelId="{E7B2069F-FC34-41CC-B52B-5BF3F212A7F3}" srcId="{6EE6E172-6EC6-44EE-AE2D-2BC7283BFFF2}" destId="{8365ACCC-9300-4C9D-AF7A-1AECBCDCA555}" srcOrd="1" destOrd="0" parTransId="{2242EC5D-5DF3-4F35-8C5F-9ECDF794540F}" sibTransId="{FB0518F4-55A6-4B8C-8DCD-E3939DAC396D}"/>
    <dgm:cxn modelId="{17ECD8A6-72CB-4900-BE2B-542D1887B008}" type="presOf" srcId="{6EE6E172-6EC6-44EE-AE2D-2BC7283BFFF2}" destId="{179559CF-359D-485A-BF11-4CBFA85AFDAA}" srcOrd="0" destOrd="0" presId="urn:microsoft.com/office/officeart/2005/8/layout/pyramid2"/>
    <dgm:cxn modelId="{C3B374D8-AD30-40B8-A723-6AA5BEF9626C}" srcId="{6EE6E172-6EC6-44EE-AE2D-2BC7283BFFF2}" destId="{23D645EF-5327-4804-A369-674E325BA1F3}" srcOrd="0" destOrd="0" parTransId="{8378ABCD-E6A5-48BC-9876-768E630F8C8A}" sibTransId="{E299FFAA-C093-48E3-A502-F44B69C2C95E}"/>
    <dgm:cxn modelId="{E0728FD8-7523-4192-846B-470AC46D1677}" type="presOf" srcId="{8365ACCC-9300-4C9D-AF7A-1AECBCDCA555}" destId="{FEB93E5B-B024-4A3E-B09D-5BED58779C05}" srcOrd="0" destOrd="0" presId="urn:microsoft.com/office/officeart/2005/8/layout/pyramid2"/>
    <dgm:cxn modelId="{CC28E3F1-1D5A-449F-A5CF-028294388597}" type="presOf" srcId="{782B5225-9667-4A89-921A-A1D70F3C4CE0}" destId="{BAB9D7F4-33B3-4310-9C38-48BC91E78CBA}" srcOrd="0" destOrd="0" presId="urn:microsoft.com/office/officeart/2005/8/layout/pyramid2"/>
    <dgm:cxn modelId="{1CC7BB5F-09B9-40C0-A95D-85965DE55153}" type="presParOf" srcId="{179559CF-359D-485A-BF11-4CBFA85AFDAA}" destId="{7D0A04FF-F6F4-4511-B9BC-2129B61204EC}" srcOrd="0" destOrd="0" presId="urn:microsoft.com/office/officeart/2005/8/layout/pyramid2"/>
    <dgm:cxn modelId="{BECB9B41-F66A-4C31-A767-222056D6F619}" type="presParOf" srcId="{179559CF-359D-485A-BF11-4CBFA85AFDAA}" destId="{6BFC8BFA-92E1-4B2B-9B08-A5FC3EE5E8D3}" srcOrd="1" destOrd="0" presId="urn:microsoft.com/office/officeart/2005/8/layout/pyramid2"/>
    <dgm:cxn modelId="{BDCBDE32-5CF3-435D-AFFA-D38D10382846}" type="presParOf" srcId="{6BFC8BFA-92E1-4B2B-9B08-A5FC3EE5E8D3}" destId="{7E4B259C-C4A4-4E42-949F-A602F6B4E9B3}" srcOrd="0" destOrd="0" presId="urn:microsoft.com/office/officeart/2005/8/layout/pyramid2"/>
    <dgm:cxn modelId="{F20A1580-6658-4CE3-ACFF-9CEDEF366019}" type="presParOf" srcId="{6BFC8BFA-92E1-4B2B-9B08-A5FC3EE5E8D3}" destId="{ED823A03-B1A4-4AA5-A93C-AD9D240BDBC1}" srcOrd="1" destOrd="0" presId="urn:microsoft.com/office/officeart/2005/8/layout/pyramid2"/>
    <dgm:cxn modelId="{0F9B4539-D4E4-490D-A41C-0C3DC5C3FE9B}" type="presParOf" srcId="{6BFC8BFA-92E1-4B2B-9B08-A5FC3EE5E8D3}" destId="{FEB93E5B-B024-4A3E-B09D-5BED58779C05}" srcOrd="2" destOrd="0" presId="urn:microsoft.com/office/officeart/2005/8/layout/pyramid2"/>
    <dgm:cxn modelId="{FAE66F56-41C1-4A56-BCE2-7C641B6763AA}" type="presParOf" srcId="{6BFC8BFA-92E1-4B2B-9B08-A5FC3EE5E8D3}" destId="{D6AD80E5-DCF2-4365-9DA0-6342C8645CA2}" srcOrd="3" destOrd="0" presId="urn:microsoft.com/office/officeart/2005/8/layout/pyramid2"/>
    <dgm:cxn modelId="{C4BCA1E6-CDA6-4D97-ABCF-2485387EA080}" type="presParOf" srcId="{6BFC8BFA-92E1-4B2B-9B08-A5FC3EE5E8D3}" destId="{BAB9D7F4-33B3-4310-9C38-48BC91E78CBA}" srcOrd="4" destOrd="0" presId="urn:microsoft.com/office/officeart/2005/8/layout/pyramid2"/>
    <dgm:cxn modelId="{410C0A32-BF06-475A-82B3-312A11235D69}" type="presParOf" srcId="{6BFC8BFA-92E1-4B2B-9B08-A5FC3EE5E8D3}" destId="{F370A27F-DEBE-4AD3-BFF3-93D772C8DF5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71816-787A-4579-ADF0-71F1C744C569}">
      <dsp:nvSpPr>
        <dsp:cNvPr id="0" name=""/>
        <dsp:cNvSpPr/>
      </dsp:nvSpPr>
      <dsp:spPr>
        <a:xfrm rot="16200000">
          <a:off x="-784339" y="785279"/>
          <a:ext cx="4013200" cy="2442641"/>
        </a:xfrm>
        <a:prstGeom prst="flowChartManualOperation">
          <a:avLst/>
        </a:prstGeom>
        <a:solidFill>
          <a:schemeClr val="accent5">
            <a:lumMod val="9000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6391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Distinct difference between letters</a:t>
          </a:r>
        </a:p>
      </dsp:txBody>
      <dsp:txXfrm rot="5400000">
        <a:off x="941" y="802639"/>
        <a:ext cx="2442641" cy="2407920"/>
      </dsp:txXfrm>
    </dsp:sp>
    <dsp:sp modelId="{4303EBEA-9AAD-4E29-ADF5-B3D5B26504E0}">
      <dsp:nvSpPr>
        <dsp:cNvPr id="0" name=""/>
        <dsp:cNvSpPr/>
      </dsp:nvSpPr>
      <dsp:spPr>
        <a:xfrm rot="16200000">
          <a:off x="1841499" y="785279"/>
          <a:ext cx="4013200" cy="2442641"/>
        </a:xfrm>
        <a:prstGeom prst="flowChartManualOperation">
          <a:avLst/>
        </a:prstGeom>
        <a:solidFill>
          <a:schemeClr val="accent5">
            <a:lumMod val="9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6391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Spacing Between Letters and Words</a:t>
          </a:r>
        </a:p>
      </dsp:txBody>
      <dsp:txXfrm rot="5400000">
        <a:off x="2626779" y="802639"/>
        <a:ext cx="2442641" cy="2407920"/>
      </dsp:txXfrm>
    </dsp:sp>
    <dsp:sp modelId="{890EF491-17E6-4E4A-B3AC-875EF9BD08FC}">
      <dsp:nvSpPr>
        <dsp:cNvPr id="0" name=""/>
        <dsp:cNvSpPr/>
      </dsp:nvSpPr>
      <dsp:spPr>
        <a:xfrm rot="16200000">
          <a:off x="4467339" y="785279"/>
          <a:ext cx="4013200" cy="2442641"/>
        </a:xfrm>
        <a:prstGeom prst="flowChartManualOperation">
          <a:avLst/>
        </a:prstGeom>
        <a:solidFill>
          <a:schemeClr val="accent5">
            <a:lumMod val="9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6391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>
              <a:solidFill>
                <a:schemeClr val="tx1"/>
              </a:solidFill>
            </a:rPr>
            <a:t>Slantness</a:t>
          </a:r>
          <a:r>
            <a:rPr lang="en-US" sz="3100" kern="1200" dirty="0">
              <a:solidFill>
                <a:schemeClr val="tx1"/>
              </a:solidFill>
            </a:rPr>
            <a:t> of each letter</a:t>
          </a:r>
        </a:p>
      </dsp:txBody>
      <dsp:txXfrm rot="5400000">
        <a:off x="5252619" y="802639"/>
        <a:ext cx="2442641" cy="2407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68462-D6A0-438B-A689-708D4192F19B}">
      <dsp:nvSpPr>
        <dsp:cNvPr id="0" name=""/>
        <dsp:cNvSpPr/>
      </dsp:nvSpPr>
      <dsp:spPr>
        <a:xfrm rot="16200000">
          <a:off x="-1049244" y="1050156"/>
          <a:ext cx="4470400" cy="2370087"/>
        </a:xfrm>
        <a:prstGeom prst="flowChartManualOperation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Size of the letter </a:t>
          </a:r>
          <a:endParaRPr lang="en-US" sz="3600" kern="1200" dirty="0"/>
        </a:p>
      </dsp:txBody>
      <dsp:txXfrm rot="5400000">
        <a:off x="912" y="894080"/>
        <a:ext cx="2370087" cy="2682240"/>
      </dsp:txXfrm>
    </dsp:sp>
    <dsp:sp modelId="{D9009F6E-058A-4C06-84A4-585FFE1BDED6}">
      <dsp:nvSpPr>
        <dsp:cNvPr id="0" name=""/>
        <dsp:cNvSpPr/>
      </dsp:nvSpPr>
      <dsp:spPr>
        <a:xfrm rot="16200000">
          <a:off x="1498600" y="1050156"/>
          <a:ext cx="4470400" cy="2370087"/>
        </a:xfrm>
        <a:prstGeom prst="flowChartManualOperation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2484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chemeClr val="tx1"/>
              </a:solidFill>
            </a:rPr>
            <a:t>Size of the Capital Letters &amp; Small letter</a:t>
          </a:r>
          <a:endParaRPr lang="en-US" sz="3000" kern="1200" dirty="0"/>
        </a:p>
      </dsp:txBody>
      <dsp:txXfrm rot="5400000">
        <a:off x="2548756" y="894080"/>
        <a:ext cx="2370087" cy="2682240"/>
      </dsp:txXfrm>
    </dsp:sp>
    <dsp:sp modelId="{E11B22B7-1AB1-46AB-B8AD-47580F424F74}">
      <dsp:nvSpPr>
        <dsp:cNvPr id="0" name=""/>
        <dsp:cNvSpPr/>
      </dsp:nvSpPr>
      <dsp:spPr>
        <a:xfrm rot="16200000">
          <a:off x="4046444" y="1050156"/>
          <a:ext cx="4470400" cy="2370087"/>
        </a:xfrm>
        <a:prstGeom prst="flowChartManualOperation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2484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solidFill>
                <a:schemeClr val="tx1"/>
              </a:solidFill>
            </a:rPr>
            <a:t>Thickness of the lines</a:t>
          </a:r>
          <a:endParaRPr lang="en-US" sz="3000" kern="1200" dirty="0">
            <a:solidFill>
              <a:schemeClr val="tx1"/>
            </a:solidFill>
          </a:endParaRPr>
        </a:p>
      </dsp:txBody>
      <dsp:txXfrm rot="5400000">
        <a:off x="5096600" y="894080"/>
        <a:ext cx="2370087" cy="2682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38C20-52E9-4D2A-9AAD-0DDDC94EBA3D}">
      <dsp:nvSpPr>
        <dsp:cNvPr id="0" name=""/>
        <dsp:cNvSpPr/>
      </dsp:nvSpPr>
      <dsp:spPr>
        <a:xfrm>
          <a:off x="-152405" y="76224"/>
          <a:ext cx="8610600" cy="5381624"/>
        </a:xfrm>
        <a:prstGeom prst="swooshArrow">
          <a:avLst>
            <a:gd name="adj1" fmla="val 25000"/>
            <a:gd name="adj2" fmla="val 25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AD6711-2DD3-4AE3-A5F6-60FB76562B2A}">
      <dsp:nvSpPr>
        <dsp:cNvPr id="0" name=""/>
        <dsp:cNvSpPr/>
      </dsp:nvSpPr>
      <dsp:spPr>
        <a:xfrm>
          <a:off x="575448" y="4130363"/>
          <a:ext cx="198043" cy="1980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873AC7-0F1A-4E8F-BEBE-E01066E8199A}">
      <dsp:nvSpPr>
        <dsp:cNvPr id="0" name=""/>
        <dsp:cNvSpPr/>
      </dsp:nvSpPr>
      <dsp:spPr>
        <a:xfrm>
          <a:off x="-377001" y="4352819"/>
          <a:ext cx="3575356" cy="1033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939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itchFamily="18" charset="0"/>
              <a:cs typeface="Times New Roman" pitchFamily="18" charset="0"/>
            </a:rPr>
            <a:t>Straightness of the lines</a:t>
          </a:r>
        </a:p>
      </dsp:txBody>
      <dsp:txXfrm>
        <a:off x="-377001" y="4352819"/>
        <a:ext cx="3575356" cy="1033960"/>
      </dsp:txXfrm>
    </dsp:sp>
    <dsp:sp modelId="{61713F19-DB5A-4848-B064-E209FD47D9F6}">
      <dsp:nvSpPr>
        <dsp:cNvPr id="0" name=""/>
        <dsp:cNvSpPr/>
      </dsp:nvSpPr>
      <dsp:spPr>
        <a:xfrm>
          <a:off x="1974671" y="2878597"/>
          <a:ext cx="344424" cy="34442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DCD42-99CB-4D02-A76E-C4C357E348AA}">
      <dsp:nvSpPr>
        <dsp:cNvPr id="0" name=""/>
        <dsp:cNvSpPr/>
      </dsp:nvSpPr>
      <dsp:spPr>
        <a:xfrm>
          <a:off x="609601" y="3352812"/>
          <a:ext cx="5645932" cy="919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503" tIns="0" rIns="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itchFamily="18" charset="0"/>
              <a:cs typeface="Times New Roman" pitchFamily="18" charset="0"/>
            </a:rPr>
            <a:t>Spacing between the lines</a:t>
          </a:r>
        </a:p>
      </dsp:txBody>
      <dsp:txXfrm>
        <a:off x="609601" y="3352812"/>
        <a:ext cx="5645932" cy="919939"/>
      </dsp:txXfrm>
    </dsp:sp>
    <dsp:sp modelId="{E6BE600C-2EE5-4B6C-BB11-6B2601F848F9}">
      <dsp:nvSpPr>
        <dsp:cNvPr id="0" name=""/>
        <dsp:cNvSpPr/>
      </dsp:nvSpPr>
      <dsp:spPr>
        <a:xfrm>
          <a:off x="3761370" y="1956187"/>
          <a:ext cx="456361" cy="45636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B8BC9B-4C94-4296-A78E-F76543B26692}">
      <dsp:nvSpPr>
        <dsp:cNvPr id="0" name=""/>
        <dsp:cNvSpPr/>
      </dsp:nvSpPr>
      <dsp:spPr>
        <a:xfrm>
          <a:off x="2519210" y="2384916"/>
          <a:ext cx="5143462" cy="551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17" tIns="0" rIns="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itchFamily="18" charset="0"/>
              <a:cs typeface="Times New Roman" pitchFamily="18" charset="0"/>
            </a:rPr>
            <a:t>Avoidance of overwriting </a:t>
          </a:r>
        </a:p>
      </dsp:txBody>
      <dsp:txXfrm>
        <a:off x="2519210" y="2384916"/>
        <a:ext cx="5143462" cy="551092"/>
      </dsp:txXfrm>
    </dsp:sp>
    <dsp:sp modelId="{8FF36FEC-AE8E-4B91-BBAF-877283FF3AFD}">
      <dsp:nvSpPr>
        <dsp:cNvPr id="0" name=""/>
        <dsp:cNvSpPr/>
      </dsp:nvSpPr>
      <dsp:spPr>
        <a:xfrm>
          <a:off x="6553203" y="990599"/>
          <a:ext cx="611352" cy="61135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039B7B-3BD6-49A0-84D0-0640364AF793}">
      <dsp:nvSpPr>
        <dsp:cNvPr id="0" name=""/>
        <dsp:cNvSpPr/>
      </dsp:nvSpPr>
      <dsp:spPr>
        <a:xfrm>
          <a:off x="4698308" y="1600209"/>
          <a:ext cx="4140891" cy="43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943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itchFamily="18" charset="0"/>
              <a:cs typeface="Times New Roman" pitchFamily="18" charset="0"/>
            </a:rPr>
            <a:t>Focusing the relevant matter</a:t>
          </a:r>
        </a:p>
      </dsp:txBody>
      <dsp:txXfrm>
        <a:off x="4698308" y="1600209"/>
        <a:ext cx="4140891" cy="4338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A04FF-F6F4-4511-B9BC-2129B61204EC}">
      <dsp:nvSpPr>
        <dsp:cNvPr id="0" name=""/>
        <dsp:cNvSpPr/>
      </dsp:nvSpPr>
      <dsp:spPr>
        <a:xfrm>
          <a:off x="-30753" y="279396"/>
          <a:ext cx="5020452" cy="4013192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B259C-C4A4-4E42-949F-A602F6B4E9B3}">
      <dsp:nvSpPr>
        <dsp:cNvPr id="0" name=""/>
        <dsp:cNvSpPr/>
      </dsp:nvSpPr>
      <dsp:spPr>
        <a:xfrm>
          <a:off x="959840" y="434119"/>
          <a:ext cx="5845963" cy="1022151"/>
        </a:xfrm>
        <a:prstGeom prst="round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Continuity in the Points</a:t>
          </a:r>
        </a:p>
      </dsp:txBody>
      <dsp:txXfrm>
        <a:off x="1009737" y="484016"/>
        <a:ext cx="5746169" cy="922357"/>
      </dsp:txXfrm>
    </dsp:sp>
    <dsp:sp modelId="{FEB93E5B-B024-4A3E-B09D-5BED58779C05}">
      <dsp:nvSpPr>
        <dsp:cNvPr id="0" name=""/>
        <dsp:cNvSpPr/>
      </dsp:nvSpPr>
      <dsp:spPr>
        <a:xfrm>
          <a:off x="953090" y="1584039"/>
          <a:ext cx="5859463" cy="1022151"/>
        </a:xfrm>
        <a:prstGeom prst="round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Brevity and Simplicity</a:t>
          </a:r>
        </a:p>
      </dsp:txBody>
      <dsp:txXfrm>
        <a:off x="1002987" y="1633936"/>
        <a:ext cx="5759669" cy="922357"/>
      </dsp:txXfrm>
    </dsp:sp>
    <dsp:sp modelId="{BAB9D7F4-33B3-4310-9C38-48BC91E78CBA}">
      <dsp:nvSpPr>
        <dsp:cNvPr id="0" name=""/>
        <dsp:cNvSpPr/>
      </dsp:nvSpPr>
      <dsp:spPr>
        <a:xfrm>
          <a:off x="966590" y="2733960"/>
          <a:ext cx="5832462" cy="1022151"/>
        </a:xfrm>
        <a:prstGeom prst="round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Drawing attention &amp; focusing</a:t>
          </a:r>
        </a:p>
      </dsp:txBody>
      <dsp:txXfrm>
        <a:off x="1016487" y="2783857"/>
        <a:ext cx="5732668" cy="922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30FC-8B8F-4C73-8A13-9B951D30665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9374-5AC7-4B2D-BA15-B4A5A93AD9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71363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55D-CF03-4763-917F-F6261295FE8C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9537-0DC0-47E1-9FFD-AFD1ECE5A8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3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7DE3-B6ED-4036-BA8B-DC90070FB39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3099-AB59-4549-B287-260693ED1D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00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30FC-8B8F-4C73-8A13-9B951D30665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9374-5AC7-4B2D-BA15-B4A5A93AD9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69050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 build="p" autoUpdateAnimBg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4C85D-0D99-4BAC-B7E6-B8A4AE1AFF1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8B47-9B7C-48EC-8876-DF67C9516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17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6362-693E-40AD-B1A6-7D7CD6FF12F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82EF-21C3-4A4A-ADD3-F1A6D13C81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31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165E4-2FDD-4C3E-A709-0E5721647E7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CD153-DA4E-4618-B581-464C1B8C74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808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13498-EE5E-4B2B-AAD8-D65AD82FB16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8C141-4474-4A3E-A730-CC10D11B0A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479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5BCDB-7A25-4D33-A8BB-45B252E4CD6F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71C8-C683-4C80-8F85-56C090F872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730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04BB-12C3-4B5B-8E9D-1683C54503B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70381-03CE-4568-9A3F-9399921B84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05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6155E-9993-46F0-9FE6-E1EE5722219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DEF9-E249-4816-B23A-8A856B4EA0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39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4C85D-0D99-4BAC-B7E6-B8A4AE1AFF1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8B47-9B7C-48EC-8876-DF67C9516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289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75AA-100F-4505-8330-771E4E97988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8139-461A-4261-819D-1935BC6CA8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672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55D-CF03-4763-917F-F6261295FE8C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9537-0DC0-47E1-9FFD-AFD1ECE5A8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86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7DE3-B6ED-4036-BA8B-DC90070FB39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3099-AB59-4549-B287-260693ED1D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2087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30FC-8B8F-4C73-8A13-9B951D30665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9374-5AC7-4B2D-BA15-B4A5A93AD9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4142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 build="p" autoUpdateAnimBg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4C85D-0D99-4BAC-B7E6-B8A4AE1AFF1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8B47-9B7C-48EC-8876-DF67C9516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468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6362-693E-40AD-B1A6-7D7CD6FF12F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82EF-21C3-4A4A-ADD3-F1A6D13C81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686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165E4-2FDD-4C3E-A709-0E5721647E7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CD153-DA4E-4618-B581-464C1B8C74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6601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13498-EE5E-4B2B-AAD8-D65AD82FB16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8C141-4474-4A3E-A730-CC10D11B0A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171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5BCDB-7A25-4D33-A8BB-45B252E4CD6F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71C8-C683-4C80-8F85-56C090F872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4054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04BB-12C3-4B5B-8E9D-1683C54503B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70381-03CE-4568-9A3F-9399921B84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2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6362-693E-40AD-B1A6-7D7CD6FF12F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82EF-21C3-4A4A-ADD3-F1A6D13C81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6233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6155E-9993-46F0-9FE6-E1EE5722219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DEF9-E249-4816-B23A-8A856B4EA0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3434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75AA-100F-4505-8330-771E4E97988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8139-461A-4261-819D-1935BC6CA8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6438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55D-CF03-4763-917F-F6261295FE8C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9537-0DC0-47E1-9FFD-AFD1ECE5A8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0186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7DE3-B6ED-4036-BA8B-DC90070FB39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3099-AB59-4549-B287-260693ED1D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786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30FC-8B8F-4C73-8A13-9B951D30665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9374-5AC7-4B2D-BA15-B4A5A93AD9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02225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 build="p" autoUpdateAnimBg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4C85D-0D99-4BAC-B7E6-B8A4AE1AFF1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8B47-9B7C-48EC-8876-DF67C9516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79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6362-693E-40AD-B1A6-7D7CD6FF12F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82EF-21C3-4A4A-ADD3-F1A6D13C81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6762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165E4-2FDD-4C3E-A709-0E5721647E7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CD153-DA4E-4618-B581-464C1B8C74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0953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13498-EE5E-4B2B-AAD8-D65AD82FB16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8C141-4474-4A3E-A730-CC10D11B0A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503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5BCDB-7A25-4D33-A8BB-45B252E4CD6F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71C8-C683-4C80-8F85-56C090F872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08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165E4-2FDD-4C3E-A709-0E5721647E7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CD153-DA4E-4618-B581-464C1B8C74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7119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04BB-12C3-4B5B-8E9D-1683C54503B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70381-03CE-4568-9A3F-9399921B84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7263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6155E-9993-46F0-9FE6-E1EE5722219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DEF9-E249-4816-B23A-8A856B4EA0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504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75AA-100F-4505-8330-771E4E97988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8139-461A-4261-819D-1935BC6CA8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15215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55D-CF03-4763-917F-F6261295FE8C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9537-0DC0-47E1-9FFD-AFD1ECE5A8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6205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7DE3-B6ED-4036-BA8B-DC90070FB39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3099-AB59-4549-B287-260693ED1D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4370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30FC-8B8F-4C73-8A13-9B951D30665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9374-5AC7-4B2D-BA15-B4A5A93AD9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90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 build="p" autoUpdateAnimBg="0"/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4C85D-0D99-4BAC-B7E6-B8A4AE1AFF1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8B47-9B7C-48EC-8876-DF67C9516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7427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6362-693E-40AD-B1A6-7D7CD6FF12F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82EF-21C3-4A4A-ADD3-F1A6D13C81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09295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165E4-2FDD-4C3E-A709-0E5721647E7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CD153-DA4E-4618-B581-464C1B8C74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5792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13498-EE5E-4B2B-AAD8-D65AD82FB16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8C141-4474-4A3E-A730-CC10D11B0A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01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13498-EE5E-4B2B-AAD8-D65AD82FB16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8C141-4474-4A3E-A730-CC10D11B0A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1749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5BCDB-7A25-4D33-A8BB-45B252E4CD6F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71C8-C683-4C80-8F85-56C090F872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7512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04BB-12C3-4B5B-8E9D-1683C54503B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70381-03CE-4568-9A3F-9399921B84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469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6155E-9993-46F0-9FE6-E1EE5722219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DEF9-E249-4816-B23A-8A856B4EA0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8768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75AA-100F-4505-8330-771E4E97988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8139-461A-4261-819D-1935BC6CA8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4987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55D-CF03-4763-917F-F6261295FE8C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9537-0DC0-47E1-9FFD-AFD1ECE5A8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7377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7DE3-B6ED-4036-BA8B-DC90070FB39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3099-AB59-4549-B287-260693ED1D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466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30FC-8B8F-4C73-8A13-9B951D30665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9374-5AC7-4B2D-BA15-B4A5A93AD9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84896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 build="p" autoUpdateAnimBg="0"/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4C85D-0D99-4BAC-B7E6-B8A4AE1AFF1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8B47-9B7C-48EC-8876-DF67C95167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27874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6362-693E-40AD-B1A6-7D7CD6FF12F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82EF-21C3-4A4A-ADD3-F1A6D13C81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0820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165E4-2FDD-4C3E-A709-0E5721647E7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CD153-DA4E-4618-B581-464C1B8C74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2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5BCDB-7A25-4D33-A8BB-45B252E4CD6F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71C8-C683-4C80-8F85-56C090F872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59862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13498-EE5E-4B2B-AAD8-D65AD82FB16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8C141-4474-4A3E-A730-CC10D11B0A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4578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5BCDB-7A25-4D33-A8BB-45B252E4CD6F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71C8-C683-4C80-8F85-56C090F872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07448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04BB-12C3-4B5B-8E9D-1683C54503B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70381-03CE-4568-9A3F-9399921B84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3399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6155E-9993-46F0-9FE6-E1EE5722219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DEF9-E249-4816-B23A-8A856B4EA0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717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75AA-100F-4505-8330-771E4E97988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8139-461A-4261-819D-1935BC6CA8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54763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55D-CF03-4763-917F-F6261295FE8C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9537-0DC0-47E1-9FFD-AFD1ECE5A8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97213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7DE3-B6ED-4036-BA8B-DC90070FB39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3099-AB59-4549-B287-260693ED1D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13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04BB-12C3-4B5B-8E9D-1683C54503B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70381-03CE-4568-9A3F-9399921B84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39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6155E-9993-46F0-9FE6-E1EE5722219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DEF9-E249-4816-B23A-8A856B4EA0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49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75AA-100F-4505-8330-771E4E97988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8139-461A-4261-819D-1935BC6CA8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9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A7506F-BDC2-435F-BB97-3E4ADAEF04D2}" type="datetimeFigureOut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E3802C-93AB-4F8F-B649-857A0101B8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45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46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46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46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46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246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115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A7506F-BDC2-435F-BB97-3E4ADAEF04D2}" type="datetimeFigureOut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E3802C-93AB-4F8F-B649-857A0101B8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45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46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46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46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46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246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468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A7506F-BDC2-435F-BB97-3E4ADAEF04D2}" type="datetimeFigureOut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E3802C-93AB-4F8F-B649-857A0101B8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45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46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46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46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46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246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971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A7506F-BDC2-435F-BB97-3E4ADAEF04D2}" type="datetimeFigureOut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E3802C-93AB-4F8F-B649-857A0101B8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45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46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46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46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46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246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336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A7506F-BDC2-435F-BB97-3E4ADAEF04D2}" type="datetimeFigureOut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E3802C-93AB-4F8F-B649-857A0101B8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45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46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46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46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46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246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439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A7506F-BDC2-435F-BB97-3E4ADAEF04D2}" type="datetimeFigureOut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10/17/2025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E3802C-93AB-4F8F-B649-857A0101B8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45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46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46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46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46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246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519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8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458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2133600"/>
            <a:ext cx="6400800" cy="15240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4000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Micro Skill</a:t>
            </a:r>
            <a:br>
              <a: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Skill of Using Blackboard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US" sz="2800" dirty="0">
              <a:solidFill>
                <a:srgbClr val="3A00D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26" name="Picture 2" descr="Boy writing on the blackboard Royalty Free Vector Image">
            <a:extLst>
              <a:ext uri="{FF2B5EF4-FFF2-40B4-BE49-F238E27FC236}">
                <a16:creationId xmlns:a16="http://schemas.microsoft.com/office/drawing/2014/main" id="{F25D978E-4952-834F-01F7-63B9CBBCCD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0"/>
          <a:stretch>
            <a:fillRect/>
          </a:stretch>
        </p:blipFill>
        <p:spPr bwMode="auto">
          <a:xfrm>
            <a:off x="6591300" y="152401"/>
            <a:ext cx="23622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51035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Take care for effective use of Blackboard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153400" cy="3810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Check the condition of the black board for its usability.</a:t>
            </a:r>
          </a:p>
          <a:p>
            <a:r>
              <a:rPr lang="en-US" dirty="0"/>
              <a:t>Check the position of light.</a:t>
            </a:r>
          </a:p>
          <a:p>
            <a:r>
              <a:rPr lang="en-US" dirty="0"/>
              <a:t>Blackboard is clean before &amp; after use.</a:t>
            </a:r>
          </a:p>
          <a:p>
            <a:r>
              <a:rPr lang="en-US" dirty="0"/>
              <a:t>Keep required amounts of chalks (both </a:t>
            </a:r>
            <a:r>
              <a:rPr lang="en-US" dirty="0" err="1"/>
              <a:t>coloured</a:t>
            </a:r>
            <a:r>
              <a:rPr lang="en-US" dirty="0"/>
              <a:t> &amp; white)</a:t>
            </a:r>
          </a:p>
          <a:p>
            <a:r>
              <a:rPr lang="en-US" dirty="0"/>
              <a:t>Use pointer/scale for explaining the points.</a:t>
            </a:r>
          </a:p>
          <a:p>
            <a:r>
              <a:rPr lang="en-US" dirty="0"/>
              <a:t>Stand one side of  the blackboard.</a:t>
            </a:r>
          </a:p>
        </p:txBody>
      </p:sp>
    </p:spTree>
    <p:extLst>
      <p:ext uri="{BB962C8B-B14F-4D97-AF65-F5344CB8AC3E}">
        <p14:creationId xmlns:p14="http://schemas.microsoft.com/office/powerpoint/2010/main" val="2872575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609600"/>
            <a:ext cx="8001000" cy="4876800"/>
          </a:xfrm>
        </p:spPr>
        <p:txBody>
          <a:bodyPr/>
          <a:lstStyle/>
          <a:p>
            <a:r>
              <a:rPr lang="en-US" dirty="0"/>
              <a:t>Avoid noise of the chalk while writing.</a:t>
            </a:r>
          </a:p>
          <a:p>
            <a:r>
              <a:rPr lang="en-US" dirty="0"/>
              <a:t>Clean the matter from the black board in downward and upward strokes.</a:t>
            </a:r>
          </a:p>
          <a:p>
            <a:r>
              <a:rPr lang="en-US" dirty="0"/>
              <a:t>Never use fingers for erasing.</a:t>
            </a:r>
          </a:p>
          <a:p>
            <a:r>
              <a:rPr lang="en-US" dirty="0"/>
              <a:t>Avoid committing mistakes in the content while writing on the blackboard.</a:t>
            </a:r>
          </a:p>
        </p:txBody>
      </p:sp>
    </p:spTree>
    <p:extLst>
      <p:ext uri="{BB962C8B-B14F-4D97-AF65-F5344CB8AC3E}">
        <p14:creationId xmlns:p14="http://schemas.microsoft.com/office/powerpoint/2010/main" val="2378098113"/>
      </p:ext>
    </p:extLst>
  </p:cSld>
  <p:clrMapOvr>
    <a:masterClrMapping/>
  </p:clrMapOvr>
  <p:transition>
    <p:split orient="vert"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0" y="2136775"/>
            <a:ext cx="7696200" cy="1908175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1905000"/>
            <a:ext cx="6477000" cy="1323439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000" b="1" cap="all" dirty="0">
                <a:ln w="0"/>
                <a:gradFill flip="none">
                  <a:gsLst>
                    <a:gs pos="0">
                      <a:srgbClr val="FFEF66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FFEF66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FFEF66">
                        <a:shade val="65000"/>
                        <a:satMod val="130000"/>
                      </a:srgbClr>
                    </a:gs>
                    <a:gs pos="92000">
                      <a:srgbClr val="FFEF66">
                        <a:shade val="50000"/>
                        <a:satMod val="120000"/>
                      </a:srgbClr>
                    </a:gs>
                    <a:gs pos="100000">
                      <a:srgbClr val="FFEF66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Thank you</a:t>
            </a:r>
          </a:p>
        </p:txBody>
      </p:sp>
      <p:pic>
        <p:nvPicPr>
          <p:cNvPr id="1026" name="Picture 2" descr="Rose Photos - Download Free High-Quality Pictures | Freepik">
            <a:extLst>
              <a:ext uri="{FF2B5EF4-FFF2-40B4-BE49-F238E27FC236}">
                <a16:creationId xmlns:a16="http://schemas.microsoft.com/office/drawing/2014/main" id="{E8B05779-F497-1BCA-9022-04C56CD3A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559319"/>
            <a:ext cx="1914551" cy="278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7ADC44-C568-A916-297B-BB8AA623ADDD}"/>
              </a:ext>
            </a:extLst>
          </p:cNvPr>
          <p:cNvSpPr txBox="1"/>
          <p:nvPr/>
        </p:nvSpPr>
        <p:spPr>
          <a:xfrm>
            <a:off x="5334000" y="53340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A00D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Dr. Ranu Varshney</a:t>
            </a:r>
          </a:p>
        </p:txBody>
      </p:sp>
    </p:spTree>
    <p:extLst>
      <p:ext uri="{BB962C8B-B14F-4D97-AF65-F5344CB8AC3E}">
        <p14:creationId xmlns:p14="http://schemas.microsoft.com/office/powerpoint/2010/main" val="72738602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/>
              <a:t>Skill of Using Blackboard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0" y="1447800"/>
            <a:ext cx="8229600" cy="2209800"/>
          </a:xfrm>
        </p:spPr>
        <p:txBody>
          <a:bodyPr/>
          <a:lstStyle/>
          <a:p>
            <a:pPr eaLnBrk="1" hangingPunct="1"/>
            <a:r>
              <a:rPr lang="en-US" dirty="0"/>
              <a:t>It involves writing legible on the blackboard, neatness in the blackboard work and appropriateness of written work on the blackboard.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pic>
        <p:nvPicPr>
          <p:cNvPr id="2052" name="Picture 4" descr="Girl Writing On Blackboard: Over 2,884 Royalty-Free Licensable Stock  Illustrations &amp; Drawings | Shutterstock">
            <a:extLst>
              <a:ext uri="{FF2B5EF4-FFF2-40B4-BE49-F238E27FC236}">
                <a16:creationId xmlns:a16="http://schemas.microsoft.com/office/drawing/2014/main" id="{37AA5397-8549-C406-9E11-6D7E099628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72"/>
          <a:stretch>
            <a:fillRect/>
          </a:stretch>
        </p:blipFill>
        <p:spPr bwMode="auto">
          <a:xfrm>
            <a:off x="4953000" y="3810000"/>
            <a:ext cx="34671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91392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1433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304800" y="122238"/>
            <a:ext cx="7467600" cy="1295400"/>
          </a:xfrm>
        </p:spPr>
        <p:txBody>
          <a:bodyPr anchor="ctr"/>
          <a:lstStyle/>
          <a:p>
            <a:pPr algn="ctr"/>
            <a:r>
              <a:rPr lang="en-US" sz="3500" dirty="0"/>
              <a:t>Components of the Skill of Using Blackboard</a:t>
            </a:r>
          </a:p>
        </p:txBody>
      </p:sp>
      <p:sp>
        <p:nvSpPr>
          <p:cNvPr id="15363" name="Oval 4"/>
          <p:cNvSpPr>
            <a:spLocks noChangeArrowheads="1"/>
          </p:cNvSpPr>
          <p:nvPr/>
        </p:nvSpPr>
        <p:spPr bwMode="auto">
          <a:xfrm>
            <a:off x="990600" y="2057400"/>
            <a:ext cx="3352800" cy="2133600"/>
          </a:xfrm>
          <a:prstGeom prst="ellipse">
            <a:avLst/>
          </a:prstGeom>
          <a:solidFill>
            <a:srgbClr val="00FFFF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Legibility</a:t>
            </a:r>
            <a:r>
              <a:rPr lang="en-US" sz="3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3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Handwriting</a:t>
            </a:r>
          </a:p>
        </p:txBody>
      </p:sp>
      <p:sp>
        <p:nvSpPr>
          <p:cNvPr id="15364" name="Oval 5"/>
          <p:cNvSpPr>
            <a:spLocks noChangeArrowheads="1"/>
          </p:cNvSpPr>
          <p:nvPr/>
        </p:nvSpPr>
        <p:spPr bwMode="auto">
          <a:xfrm>
            <a:off x="4953000" y="2133600"/>
            <a:ext cx="3048000" cy="2057400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Neatness in Blackboard Work</a:t>
            </a:r>
          </a:p>
        </p:txBody>
      </p:sp>
      <p:sp>
        <p:nvSpPr>
          <p:cNvPr id="15365" name="Oval 6"/>
          <p:cNvSpPr>
            <a:spLocks noChangeArrowheads="1"/>
          </p:cNvSpPr>
          <p:nvPr/>
        </p:nvSpPr>
        <p:spPr bwMode="auto">
          <a:xfrm>
            <a:off x="3048000" y="3886200"/>
            <a:ext cx="3200400" cy="2133600"/>
          </a:xfrm>
          <a:prstGeom prst="ellipse">
            <a:avLst/>
          </a:prstGeom>
          <a:solidFill>
            <a:srgbClr val="FF99CC"/>
          </a:solidFill>
          <a:ln w="254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Appropriateness of Written Work on the Blackboard</a:t>
            </a:r>
          </a:p>
        </p:txBody>
      </p:sp>
    </p:spTree>
    <p:extLst>
      <p:ext uri="{BB962C8B-B14F-4D97-AF65-F5344CB8AC3E}">
        <p14:creationId xmlns:p14="http://schemas.microsoft.com/office/powerpoint/2010/main" val="198708672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Legibility of Handwriting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038604748"/>
              </p:ext>
            </p:extLst>
          </p:nvPr>
        </p:nvGraphicFramePr>
        <p:xfrm>
          <a:off x="609600" y="1397000"/>
          <a:ext cx="7696200" cy="401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450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Legibility of Handwriting</a:t>
            </a:r>
            <a:endParaRPr lang="en-US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90921873"/>
              </p:ext>
            </p:extLst>
          </p:nvPr>
        </p:nvGraphicFramePr>
        <p:xfrm>
          <a:off x="762000" y="1397000"/>
          <a:ext cx="7467600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028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Neatness in Blackboard Work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8559306"/>
              </p:ext>
            </p:extLst>
          </p:nvPr>
        </p:nvGraphicFramePr>
        <p:xfrm>
          <a:off x="304800" y="838200"/>
          <a:ext cx="86106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15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229600" cy="1189038"/>
          </a:xfrm>
        </p:spPr>
        <p:txBody>
          <a:bodyPr anchor="ctr"/>
          <a:lstStyle/>
          <a:p>
            <a:pPr eaLnBrk="1" hangingPunct="1"/>
            <a:br>
              <a:rPr lang="en-US" sz="4000">
                <a:latin typeface="Times New Roman" pitchFamily="18" charset="0"/>
                <a:cs typeface="Times New Roman" pitchFamily="18" charset="0"/>
              </a:rPr>
            </a:br>
            <a:r>
              <a:rPr lang="en-US" sz="4000">
                <a:latin typeface="Times New Roman" pitchFamily="18" charset="0"/>
                <a:cs typeface="Times New Roman" pitchFamily="18" charset="0"/>
              </a:rPr>
              <a:t>Appropriateness of Written Work </a:t>
            </a:r>
            <a:br>
              <a:rPr lang="en-US" sz="4000">
                <a:latin typeface="Times New Roman" pitchFamily="18" charset="0"/>
                <a:cs typeface="Times New Roman" pitchFamily="18" charset="0"/>
              </a:rPr>
            </a:br>
            <a:r>
              <a:rPr lang="en-US" sz="4000">
                <a:latin typeface="Times New Roman" pitchFamily="18" charset="0"/>
                <a:cs typeface="Times New Roman" pitchFamily="18" charset="0"/>
              </a:rPr>
              <a:t>on the Blackboard</a:t>
            </a:r>
            <a:br>
              <a:rPr lang="en-US" sz="4000">
                <a:latin typeface="Times New Roman" pitchFamily="18" charset="0"/>
                <a:cs typeface="Times New Roman" pitchFamily="18" charset="0"/>
              </a:rPr>
            </a:br>
            <a:endParaRPr lang="en-US" sz="400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47163694"/>
              </p:ext>
            </p:extLst>
          </p:nvPr>
        </p:nvGraphicFramePr>
        <p:xfrm>
          <a:off x="1524000" y="1397000"/>
          <a:ext cx="6781800" cy="431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208729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Remember 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only silent points one after another as they are being developed.</a:t>
            </a:r>
          </a:p>
          <a:p>
            <a:r>
              <a:rPr lang="en-US" dirty="0"/>
              <a:t>The points written on the blackboard should have continuity.</a:t>
            </a:r>
          </a:p>
          <a:p>
            <a:r>
              <a:rPr lang="en-US" dirty="0"/>
              <a:t>Blackboard summary should be brief &amp; simple </a:t>
            </a:r>
          </a:p>
          <a:p>
            <a:endParaRPr lang="en-US" dirty="0"/>
          </a:p>
        </p:txBody>
      </p:sp>
      <p:pic>
        <p:nvPicPr>
          <p:cNvPr id="32772" name="Picture 4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22238"/>
            <a:ext cx="2133600" cy="17065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8659589"/>
      </p:ext>
    </p:extLst>
  </p:cSld>
  <p:clrMapOvr>
    <a:masterClrMapping/>
  </p:clrMapOvr>
  <p:transition>
    <p:split orient="vert"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534400" cy="3657600"/>
          </a:xfrm>
        </p:spPr>
        <p:txBody>
          <a:bodyPr>
            <a:normAutofit/>
          </a:bodyPr>
          <a:lstStyle/>
          <a:p>
            <a:r>
              <a:rPr lang="en-US" dirty="0"/>
              <a:t>Underline only those points to which you want to draw the pupils’ attention.</a:t>
            </a:r>
          </a:p>
          <a:p>
            <a:r>
              <a:rPr lang="en-US" dirty="0"/>
              <a:t>Illustration &amp; diagrams should be simple, large and clear.</a:t>
            </a:r>
          </a:p>
          <a:p>
            <a:r>
              <a:rPr lang="en-US" dirty="0"/>
              <a:t>Avoid unnecessary details.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258953"/>
      </p:ext>
    </p:extLst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198</TotalTime>
  <Words>294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Comic Sans MS</vt:lpstr>
      <vt:lpstr>Times New Roman</vt:lpstr>
      <vt:lpstr>Crayons</vt:lpstr>
      <vt:lpstr>1_Crayons</vt:lpstr>
      <vt:lpstr>2_Crayons</vt:lpstr>
      <vt:lpstr>3_Crayons</vt:lpstr>
      <vt:lpstr>4_Crayons</vt:lpstr>
      <vt:lpstr>5_Crayons</vt:lpstr>
      <vt:lpstr>Micro Skill Skill of Using Blackboard</vt:lpstr>
      <vt:lpstr>Skill of Using Blackboard</vt:lpstr>
      <vt:lpstr>Components of the Skill of Using Blackboard</vt:lpstr>
      <vt:lpstr>Legibility of Handwriting</vt:lpstr>
      <vt:lpstr>Legibility of Handwriting</vt:lpstr>
      <vt:lpstr>Neatness in Blackboard Work</vt:lpstr>
      <vt:lpstr> Appropriateness of Written Work  on the Blackboard </vt:lpstr>
      <vt:lpstr>Remember  </vt:lpstr>
      <vt:lpstr>PowerPoint Presentation</vt:lpstr>
      <vt:lpstr>Take care for effective use of Blackboard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Ed</dc:creator>
  <cp:lastModifiedBy>Renu Varshney</cp:lastModifiedBy>
  <cp:revision>6</cp:revision>
  <dcterms:created xsi:type="dcterms:W3CDTF">2013-08-02T07:04:51Z</dcterms:created>
  <dcterms:modified xsi:type="dcterms:W3CDTF">2025-10-17T07:24:50Z</dcterms:modified>
</cp:coreProperties>
</file>