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p:scale>
          <a:sx n="100" d="100"/>
          <a:sy n="100" d="100"/>
        </p:scale>
        <p:origin x="-1944" y="-288"/>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514350" y="5349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9" name="Title 28"/>
          <p:cNvSpPr>
            <a:spLocks noGrp="1"/>
          </p:cNvSpPr>
          <p:nvPr>
            <p:ph type="ctrTitle"/>
          </p:nvPr>
        </p:nvSpPr>
        <p:spPr>
          <a:xfrm>
            <a:off x="381000" y="4853411"/>
            <a:ext cx="8458200" cy="1222375"/>
          </a:xfrm>
        </p:spPr>
        <p:txBody>
          <a:bodyPr anchor="t"/>
          <a:lstStyle/>
          <a:p>
            <a:r>
              <a:rPr kumimoji="0" lang="en-US" smtClean="0"/>
              <a:t>Click to edit Master title style</a:t>
            </a:r>
            <a:endParaRPr kumimoji="0" lang="en-US"/>
          </a:p>
        </p:txBody>
      </p:sp>
      <p:sp>
        <p:nvSpPr>
          <p:cNvPr id="9" name="Subtitle 8"/>
          <p:cNvSpPr>
            <a:spLocks noGrp="1"/>
          </p:cNvSpPr>
          <p:nvPr>
            <p:ph type="subTitle" idx="1"/>
          </p:nvPr>
        </p:nvSpPr>
        <p:spPr>
          <a:xfrm>
            <a:off x="381000" y="3886200"/>
            <a:ext cx="8458200" cy="914400"/>
          </a:xfrm>
        </p:spPr>
        <p:txBody>
          <a:bodyPr anchor="b"/>
          <a:lstStyle>
            <a:lvl1pPr marL="0" indent="0" algn="l">
              <a:buNone/>
              <a:defRPr sz="2400">
                <a:solidFill>
                  <a:schemeClr val="tx2">
                    <a:shade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16" name="Date Placeholder 15"/>
          <p:cNvSpPr>
            <a:spLocks noGrp="1"/>
          </p:cNvSpPr>
          <p:nvPr>
            <p:ph type="dt" sz="half" idx="10"/>
          </p:nvPr>
        </p:nvSpPr>
        <p:spPr/>
        <p:txBody>
          <a:bodyPr/>
          <a:lstStyle/>
          <a:p>
            <a:fld id="{03A8E6A1-9F5F-43F8-8CC2-ABCBF53C3030}" type="datetimeFigureOut">
              <a:rPr lang="en-US" smtClean="0"/>
              <a:pPr/>
              <a:t>4/21/2026</a:t>
            </a:fld>
            <a:endParaRPr lang="en-US"/>
          </a:p>
        </p:txBody>
      </p:sp>
      <p:sp>
        <p:nvSpPr>
          <p:cNvPr id="2" name="Footer Placeholder 1"/>
          <p:cNvSpPr>
            <a:spLocks noGrp="1"/>
          </p:cNvSpPr>
          <p:nvPr>
            <p:ph type="ftr" sz="quarter" idx="11"/>
          </p:nvPr>
        </p:nvSpPr>
        <p:spPr/>
        <p:txBody>
          <a:bodyPr/>
          <a:lstStyle/>
          <a:p>
            <a:endParaRPr lang="en-US"/>
          </a:p>
        </p:txBody>
      </p:sp>
      <p:sp>
        <p:nvSpPr>
          <p:cNvPr id="15" name="Slide Number Placeholder 14"/>
          <p:cNvSpPr>
            <a:spLocks noGrp="1"/>
          </p:cNvSpPr>
          <p:nvPr>
            <p:ph type="sldNum" sz="quarter" idx="12"/>
          </p:nvPr>
        </p:nvSpPr>
        <p:spPr>
          <a:xfrm>
            <a:off x="8229600" y="6473952"/>
            <a:ext cx="758952" cy="246888"/>
          </a:xfrm>
        </p:spPr>
        <p:txBody>
          <a:bodyPr/>
          <a:lstStyle/>
          <a:p>
            <a:fld id="{C43391FE-1A9D-4B80-B418-13BD0DC79719}"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03A8E6A1-9F5F-43F8-8CC2-ABCBF53C3030}" type="datetimeFigureOut">
              <a:rPr lang="en-US" smtClean="0"/>
              <a:pPr/>
              <a:t>4/21/2026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43391FE-1A9D-4B80-B418-13BD0DC79719}"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549276"/>
            <a:ext cx="18288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549276"/>
            <a:ext cx="62484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03A8E6A1-9F5F-43F8-8CC2-ABCBF53C3030}" type="datetimeFigureOut">
              <a:rPr lang="en-US" smtClean="0"/>
              <a:pPr/>
              <a:t>4/21/2026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43391FE-1A9D-4B80-B418-13BD0DC79719}"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2" name="Title 21"/>
          <p:cNvSpPr>
            <a:spLocks noGrp="1"/>
          </p:cNvSpPr>
          <p:nvPr>
            <p:ph type="title"/>
          </p:nvPr>
        </p:nvSpPr>
        <p:spPr/>
        <p:txBody>
          <a:bodyPr/>
          <a:lstStyle/>
          <a:p>
            <a:r>
              <a:rPr kumimoji="0" lang="en-US" smtClean="0"/>
              <a:t>Click to edit Master title style</a:t>
            </a:r>
            <a:endParaRPr kumimoji="0" lang="en-US"/>
          </a:p>
        </p:txBody>
      </p:sp>
      <p:sp>
        <p:nvSpPr>
          <p:cNvPr id="27" name="Content Placeholder 26"/>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5" name="Date Placeholder 24"/>
          <p:cNvSpPr>
            <a:spLocks noGrp="1"/>
          </p:cNvSpPr>
          <p:nvPr>
            <p:ph type="dt" sz="half" idx="10"/>
          </p:nvPr>
        </p:nvSpPr>
        <p:spPr/>
        <p:txBody>
          <a:bodyPr/>
          <a:lstStyle/>
          <a:p>
            <a:fld id="{03A8E6A1-9F5F-43F8-8CC2-ABCBF53C3030}" type="datetimeFigureOut">
              <a:rPr lang="en-US" smtClean="0"/>
              <a:pPr/>
              <a:t>4/21/2026</a:t>
            </a:fld>
            <a:endParaRPr lang="en-US"/>
          </a:p>
        </p:txBody>
      </p:sp>
      <p:sp>
        <p:nvSpPr>
          <p:cNvPr id="19" name="Footer Placeholder 18"/>
          <p:cNvSpPr>
            <a:spLocks noGrp="1"/>
          </p:cNvSpPr>
          <p:nvPr>
            <p:ph type="ftr" sz="quarter" idx="11"/>
          </p:nvPr>
        </p:nvSpPr>
        <p:spPr>
          <a:xfrm>
            <a:off x="3581400" y="76200"/>
            <a:ext cx="2895600" cy="288925"/>
          </a:xfrm>
        </p:spPr>
        <p:txBody>
          <a:bodyPr/>
          <a:lstStyle/>
          <a:p>
            <a:endParaRPr lang="en-US"/>
          </a:p>
        </p:txBody>
      </p:sp>
      <p:sp>
        <p:nvSpPr>
          <p:cNvPr id="16" name="Slide Number Placeholder 15"/>
          <p:cNvSpPr>
            <a:spLocks noGrp="1"/>
          </p:cNvSpPr>
          <p:nvPr>
            <p:ph type="sldNum" sz="quarter" idx="12"/>
          </p:nvPr>
        </p:nvSpPr>
        <p:spPr>
          <a:xfrm>
            <a:off x="8229600" y="6473952"/>
            <a:ext cx="758952" cy="246888"/>
          </a:xfrm>
        </p:spPr>
        <p:txBody>
          <a:bodyPr/>
          <a:lstStyle/>
          <a:p>
            <a:fld id="{C43391FE-1A9D-4B80-B418-13BD0DC79719}"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2"/>
      </p:bgRef>
    </p:bg>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514350" y="3444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Text Placeholder 5"/>
          <p:cNvSpPr>
            <a:spLocks noGrp="1"/>
          </p:cNvSpPr>
          <p:nvPr>
            <p:ph type="body" idx="1"/>
          </p:nvPr>
        </p:nvSpPr>
        <p:spPr>
          <a:xfrm>
            <a:off x="381000" y="1676400"/>
            <a:ext cx="8458200" cy="1219200"/>
          </a:xfrm>
        </p:spPr>
        <p:txBody>
          <a:bodyPr anchor="b"/>
          <a:lstStyle>
            <a:lvl1pPr marL="0" indent="0" algn="r">
              <a:buNone/>
              <a:defRPr sz="2000">
                <a:solidFill>
                  <a:schemeClr val="tx2">
                    <a:shade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19" name="Date Placeholder 18"/>
          <p:cNvSpPr>
            <a:spLocks noGrp="1"/>
          </p:cNvSpPr>
          <p:nvPr>
            <p:ph type="dt" sz="half" idx="10"/>
          </p:nvPr>
        </p:nvSpPr>
        <p:spPr/>
        <p:txBody>
          <a:bodyPr/>
          <a:lstStyle/>
          <a:p>
            <a:fld id="{03A8E6A1-9F5F-43F8-8CC2-ABCBF53C3030}" type="datetimeFigureOut">
              <a:rPr lang="en-US" smtClean="0"/>
              <a:pPr/>
              <a:t>4/21/2026</a:t>
            </a:fld>
            <a:endParaRPr lang="en-US"/>
          </a:p>
        </p:txBody>
      </p:sp>
      <p:sp>
        <p:nvSpPr>
          <p:cNvPr id="11" name="Footer Placeholder 10"/>
          <p:cNvSpPr>
            <a:spLocks noGrp="1"/>
          </p:cNvSpPr>
          <p:nvPr>
            <p:ph type="ftr" sz="quarter" idx="11"/>
          </p:nvPr>
        </p:nvSpPr>
        <p:spPr/>
        <p:txBody>
          <a:bodyPr/>
          <a:lstStyle/>
          <a:p>
            <a:endParaRPr lang="en-US"/>
          </a:p>
        </p:txBody>
      </p:sp>
      <p:sp>
        <p:nvSpPr>
          <p:cNvPr id="16" name="Slide Number Placeholder 15"/>
          <p:cNvSpPr>
            <a:spLocks noGrp="1"/>
          </p:cNvSpPr>
          <p:nvPr>
            <p:ph type="sldNum" sz="quarter" idx="12"/>
          </p:nvPr>
        </p:nvSpPr>
        <p:spPr/>
        <p:txBody>
          <a:bodyPr/>
          <a:lstStyle/>
          <a:p>
            <a:fld id="{C43391FE-1A9D-4B80-B418-13BD0DC79719}" type="slidenum">
              <a:rPr lang="en-US" smtClean="0"/>
              <a:pPr/>
              <a:t>‹#›</a:t>
            </a:fld>
            <a:endParaRPr lang="en-US"/>
          </a:p>
        </p:txBody>
      </p:sp>
      <p:sp>
        <p:nvSpPr>
          <p:cNvPr id="8" name="Title 7"/>
          <p:cNvSpPr>
            <a:spLocks noGrp="1"/>
          </p:cNvSpPr>
          <p:nvPr>
            <p:ph type="title"/>
          </p:nvPr>
        </p:nvSpPr>
        <p:spPr>
          <a:xfrm>
            <a:off x="180475" y="2947085"/>
            <a:ext cx="8686800" cy="1184825"/>
          </a:xfrm>
        </p:spPr>
        <p:txBody>
          <a:bodyPr rtlCol="0" anchor="t"/>
          <a:lstStyle>
            <a:lvl1pPr algn="r">
              <a:defRPr/>
            </a:lvl1pPr>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0" name="Title 19"/>
          <p:cNvSpPr>
            <a:spLocks noGrp="1"/>
          </p:cNvSpPr>
          <p:nvPr>
            <p:ph type="title"/>
          </p:nvPr>
        </p:nvSpPr>
        <p:spPr>
          <a:xfrm>
            <a:off x="301752" y="457200"/>
            <a:ext cx="8686800" cy="841248"/>
          </a:xfrm>
        </p:spPr>
        <p:txBody>
          <a:bodyPr/>
          <a:lstStyle/>
          <a:p>
            <a:r>
              <a:rPr kumimoji="0" lang="en-US" smtClean="0"/>
              <a:t>Click to edit Master title style</a:t>
            </a:r>
            <a:endParaRPr kumimoji="0" lang="en-US"/>
          </a:p>
        </p:txBody>
      </p:sp>
      <p:sp>
        <p:nvSpPr>
          <p:cNvPr id="14" name="Content Placeholder 13"/>
          <p:cNvSpPr>
            <a:spLocks noGrp="1"/>
          </p:cNvSpPr>
          <p:nvPr>
            <p:ph sz="half" idx="1"/>
          </p:nvPr>
        </p:nvSpPr>
        <p:spPr>
          <a:xfrm>
            <a:off x="304800" y="1600200"/>
            <a:ext cx="41910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half" idx="2"/>
          </p:nvPr>
        </p:nvSpPr>
        <p:spPr>
          <a:xfrm>
            <a:off x="4648200" y="1600200"/>
            <a:ext cx="43434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1" name="Date Placeholder 20"/>
          <p:cNvSpPr>
            <a:spLocks noGrp="1"/>
          </p:cNvSpPr>
          <p:nvPr>
            <p:ph type="dt" sz="half" idx="10"/>
          </p:nvPr>
        </p:nvSpPr>
        <p:spPr/>
        <p:txBody>
          <a:bodyPr/>
          <a:lstStyle/>
          <a:p>
            <a:fld id="{03A8E6A1-9F5F-43F8-8CC2-ABCBF53C3030}" type="datetimeFigureOut">
              <a:rPr lang="en-US" smtClean="0"/>
              <a:pPr/>
              <a:t>4/21/2026</a:t>
            </a:fld>
            <a:endParaRPr lang="en-US"/>
          </a:p>
        </p:txBody>
      </p:sp>
      <p:sp>
        <p:nvSpPr>
          <p:cNvPr id="10" name="Footer Placeholder 9"/>
          <p:cNvSpPr>
            <a:spLocks noGrp="1"/>
          </p:cNvSpPr>
          <p:nvPr>
            <p:ph type="ftr" sz="quarter" idx="11"/>
          </p:nvPr>
        </p:nvSpPr>
        <p:spPr/>
        <p:txBody>
          <a:bodyPr/>
          <a:lstStyle/>
          <a:p>
            <a:endParaRPr lang="en-US"/>
          </a:p>
        </p:txBody>
      </p:sp>
      <p:sp>
        <p:nvSpPr>
          <p:cNvPr id="31" name="Slide Number Placeholder 30"/>
          <p:cNvSpPr>
            <a:spLocks noGrp="1"/>
          </p:cNvSpPr>
          <p:nvPr>
            <p:ph type="sldNum" sz="quarter" idx="12"/>
          </p:nvPr>
        </p:nvSpPr>
        <p:spPr/>
        <p:txBody>
          <a:bodyPr/>
          <a:lstStyle/>
          <a:p>
            <a:fld id="{C43391FE-1A9D-4B80-B418-13BD0DC79719}"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9" name="Title 28"/>
          <p:cNvSpPr>
            <a:spLocks noGrp="1"/>
          </p:cNvSpPr>
          <p:nvPr>
            <p:ph type="title"/>
          </p:nvPr>
        </p:nvSpPr>
        <p:spPr>
          <a:xfrm>
            <a:off x="304800" y="5410200"/>
            <a:ext cx="8610600" cy="882650"/>
          </a:xfrm>
        </p:spPr>
        <p:txBody>
          <a:bodyPr anchor="ctr"/>
          <a:lstStyle>
            <a:lvl1pPr>
              <a:defRPr/>
            </a:lvl1pPr>
          </a:lstStyle>
          <a:p>
            <a:r>
              <a:rPr kumimoji="0" lang="en-US" smtClean="0"/>
              <a:t>Click to edit Master title style</a:t>
            </a:r>
            <a:endParaRPr kumimoji="0" lang="en-US"/>
          </a:p>
        </p:txBody>
      </p:sp>
      <p:sp>
        <p:nvSpPr>
          <p:cNvPr id="13" name="Text Placeholder 12"/>
          <p:cNvSpPr>
            <a:spLocks noGrp="1"/>
          </p:cNvSpPr>
          <p:nvPr>
            <p:ph type="body" idx="1"/>
          </p:nvPr>
        </p:nvSpPr>
        <p:spPr>
          <a:xfrm>
            <a:off x="281444" y="666750"/>
            <a:ext cx="4290556"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25" name="Text Placeholder 24"/>
          <p:cNvSpPr>
            <a:spLocks noGrp="1"/>
          </p:cNvSpPr>
          <p:nvPr>
            <p:ph type="body" sz="half" idx="3"/>
          </p:nvPr>
        </p:nvSpPr>
        <p:spPr>
          <a:xfrm>
            <a:off x="4645025" y="666750"/>
            <a:ext cx="4292241"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Content Placeholder 3"/>
          <p:cNvSpPr>
            <a:spLocks noGrp="1"/>
          </p:cNvSpPr>
          <p:nvPr>
            <p:ph sz="quarter" idx="2"/>
          </p:nvPr>
        </p:nvSpPr>
        <p:spPr>
          <a:xfrm>
            <a:off x="281444" y="1316037"/>
            <a:ext cx="429055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8" name="Content Placeholder 27"/>
          <p:cNvSpPr>
            <a:spLocks noGrp="1"/>
          </p:cNvSpPr>
          <p:nvPr>
            <p:ph sz="quarter" idx="4"/>
          </p:nvPr>
        </p:nvSpPr>
        <p:spPr>
          <a:xfrm>
            <a:off x="4648730" y="1316037"/>
            <a:ext cx="428853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Date Placeholder 9"/>
          <p:cNvSpPr>
            <a:spLocks noGrp="1"/>
          </p:cNvSpPr>
          <p:nvPr>
            <p:ph type="dt" sz="half" idx="10"/>
          </p:nvPr>
        </p:nvSpPr>
        <p:spPr/>
        <p:txBody>
          <a:bodyPr/>
          <a:lstStyle/>
          <a:p>
            <a:fld id="{03A8E6A1-9F5F-43F8-8CC2-ABCBF53C3030}" type="datetimeFigureOut">
              <a:rPr lang="en-US" smtClean="0"/>
              <a:pPr/>
              <a:t>4/21/2026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229600" y="6477000"/>
            <a:ext cx="762000" cy="246888"/>
          </a:xfrm>
        </p:spPr>
        <p:txBody>
          <a:bodyPr/>
          <a:lstStyle/>
          <a:p>
            <a:fld id="{C43391FE-1A9D-4B80-B418-13BD0DC79719}" type="slidenum">
              <a:rPr lang="en-US" smtClean="0"/>
              <a:pPr/>
              <a:t>‹#›</a:t>
            </a:fld>
            <a:endParaRPr lang="en-US"/>
          </a:p>
        </p:txBody>
      </p:sp>
      <p:sp>
        <p:nvSpPr>
          <p:cNvPr id="11" name="Straight Connector 10"/>
          <p:cNvSpPr>
            <a:spLocks noChangeShapeType="1"/>
          </p:cNvSpPr>
          <p:nvPr/>
        </p:nvSpPr>
        <p:spPr bwMode="auto">
          <a:xfrm>
            <a:off x="514350" y="6019800"/>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0" name="Title 29"/>
          <p:cNvSpPr>
            <a:spLocks noGrp="1"/>
          </p:cNvSpPr>
          <p:nvPr>
            <p:ph type="title"/>
          </p:nvPr>
        </p:nvSpPr>
        <p:spPr>
          <a:xfrm>
            <a:off x="301752" y="457200"/>
            <a:ext cx="8686800" cy="841248"/>
          </a:xfrm>
        </p:spPr>
        <p:txBody>
          <a:bodyPr/>
          <a:lstStyle/>
          <a:p>
            <a:r>
              <a:rPr kumimoji="0" lang="en-US" smtClean="0"/>
              <a:t>Click to edit Master title style</a:t>
            </a:r>
            <a:endParaRPr kumimoji="0" lang="en-US"/>
          </a:p>
        </p:txBody>
      </p:sp>
      <p:sp>
        <p:nvSpPr>
          <p:cNvPr id="12" name="Date Placeholder 11"/>
          <p:cNvSpPr>
            <a:spLocks noGrp="1"/>
          </p:cNvSpPr>
          <p:nvPr>
            <p:ph type="dt" sz="half" idx="10"/>
          </p:nvPr>
        </p:nvSpPr>
        <p:spPr/>
        <p:txBody>
          <a:bodyPr/>
          <a:lstStyle/>
          <a:p>
            <a:fld id="{03A8E6A1-9F5F-43F8-8CC2-ABCBF53C3030}" type="datetimeFigureOut">
              <a:rPr lang="en-US" smtClean="0"/>
              <a:pPr/>
              <a:t>4/21/2026</a:t>
            </a:fld>
            <a:endParaRPr lang="en-US"/>
          </a:p>
        </p:txBody>
      </p:sp>
      <p:sp>
        <p:nvSpPr>
          <p:cNvPr id="21" name="Footer Placeholder 20"/>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43391FE-1A9D-4B80-B418-13BD0DC79719}"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03A8E6A1-9F5F-43F8-8CC2-ABCBF53C3030}" type="datetimeFigureOut">
              <a:rPr lang="en-US" smtClean="0"/>
              <a:pPr/>
              <a:t>4/21/2026</a:t>
            </a:fld>
            <a:endParaRPr lang="en-US"/>
          </a:p>
        </p:txBody>
      </p:sp>
      <p:sp>
        <p:nvSpPr>
          <p:cNvPr id="24" name="Footer Placeholder 23"/>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43391FE-1A9D-4B80-B418-13BD0DC79719}"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Straight Connector 7"/>
          <p:cNvSpPr>
            <a:spLocks noChangeShapeType="1"/>
          </p:cNvSpPr>
          <p:nvPr/>
        </p:nvSpPr>
        <p:spPr bwMode="auto">
          <a:xfrm>
            <a:off x="514350" y="5849117"/>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Title 11"/>
          <p:cNvSpPr>
            <a:spLocks noGrp="1"/>
          </p:cNvSpPr>
          <p:nvPr>
            <p:ph type="title"/>
          </p:nvPr>
        </p:nvSpPr>
        <p:spPr>
          <a:xfrm>
            <a:off x="457200" y="5486400"/>
            <a:ext cx="8458200" cy="520700"/>
          </a:xfrm>
        </p:spPr>
        <p:txBody>
          <a:bodyPr anchor="ctr"/>
          <a:lstStyle>
            <a:lvl1pPr algn="l">
              <a:buNone/>
              <a:defRPr sz="2000" b="1"/>
            </a:lvl1pPr>
          </a:lstStyle>
          <a:p>
            <a:r>
              <a:rPr kumimoji="0" lang="en-US" smtClean="0"/>
              <a:t>Click to edit Master title style</a:t>
            </a:r>
            <a:endParaRPr kumimoji="0" lang="en-US"/>
          </a:p>
        </p:txBody>
      </p:sp>
      <p:sp>
        <p:nvSpPr>
          <p:cNvPr id="26" name="Text Placeholder 25"/>
          <p:cNvSpPr>
            <a:spLocks noGrp="1"/>
          </p:cNvSpPr>
          <p:nvPr>
            <p:ph type="body" idx="2"/>
          </p:nvPr>
        </p:nvSpPr>
        <p:spPr>
          <a:xfrm>
            <a:off x="457200" y="609600"/>
            <a:ext cx="3008313" cy="4800600"/>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14" name="Content Placeholder 13"/>
          <p:cNvSpPr>
            <a:spLocks noGrp="1"/>
          </p:cNvSpPr>
          <p:nvPr>
            <p:ph sz="half" idx="1"/>
          </p:nvPr>
        </p:nvSpPr>
        <p:spPr>
          <a:xfrm>
            <a:off x="3575050" y="609600"/>
            <a:ext cx="5340350" cy="4800600"/>
          </a:xfrm>
        </p:spPr>
        <p:txBody>
          <a:bodyPr/>
          <a:lstStyle>
            <a:lvl1pPr>
              <a:defRPr sz="3200"/>
            </a:lvl1pPr>
            <a:lvl2pPr>
              <a:defRPr sz="2800"/>
            </a:lvl2pPr>
            <a:lvl3pPr>
              <a:defRPr sz="2400"/>
            </a:lvl3pPr>
            <a:lvl4pPr>
              <a:defRPr sz="2000"/>
            </a:lvl4pPr>
            <a:lvl5pPr>
              <a:defRPr sz="20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5" name="Date Placeholder 24"/>
          <p:cNvSpPr>
            <a:spLocks noGrp="1"/>
          </p:cNvSpPr>
          <p:nvPr>
            <p:ph type="dt" sz="half" idx="10"/>
          </p:nvPr>
        </p:nvSpPr>
        <p:spPr/>
        <p:txBody>
          <a:bodyPr/>
          <a:lstStyle/>
          <a:p>
            <a:fld id="{03A8E6A1-9F5F-43F8-8CC2-ABCBF53C3030}" type="datetimeFigureOut">
              <a:rPr lang="en-US" smtClean="0"/>
              <a:pPr/>
              <a:t>4/21/2026</a:t>
            </a:fld>
            <a:endParaRPr lang="en-US"/>
          </a:p>
        </p:txBody>
      </p:sp>
      <p:sp>
        <p:nvSpPr>
          <p:cNvPr id="29" name="Footer Placeholder 28"/>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43391FE-1A9D-4B80-B418-13BD0DC79719}"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3" name="Picture Placeholder 12"/>
          <p:cNvSpPr>
            <a:spLocks noGrp="1"/>
          </p:cNvSpPr>
          <p:nvPr>
            <p:ph type="pic" idx="1"/>
          </p:nvPr>
        </p:nvSpPr>
        <p:spPr>
          <a:xfrm>
            <a:off x="3505200" y="616634"/>
            <a:ext cx="5029200" cy="3657600"/>
          </a:xfrm>
          <a:solidFill>
            <a:schemeClr val="bg1"/>
          </a:solidFill>
          <a:ln w="6350">
            <a:solidFill>
              <a:schemeClr val="accent1"/>
            </a:solidFill>
          </a:ln>
          <a:effectLst>
            <a:reflection blurRad="1000" stA="49000" endA="500" endPos="10000" dist="900" dir="5400000" sy="-90000" algn="bl" rotWithShape="0"/>
          </a:effectLst>
        </p:spPr>
        <p:txBody>
          <a:bodyPr/>
          <a:lstStyle>
            <a:lvl1pPr marL="0" indent="0">
              <a:buNone/>
              <a:defRPr sz="3200"/>
            </a:lvl1pPr>
          </a:lstStyle>
          <a:p>
            <a:r>
              <a:rPr kumimoji="0" lang="en-US" smtClean="0"/>
              <a:t>Click icon to add picture</a:t>
            </a:r>
            <a:endParaRPr kumimoji="0" lang="en-US" dirty="0"/>
          </a:p>
        </p:txBody>
      </p:sp>
      <p:sp>
        <p:nvSpPr>
          <p:cNvPr id="7" name="Date Placeholder 6"/>
          <p:cNvSpPr>
            <a:spLocks noGrp="1"/>
          </p:cNvSpPr>
          <p:nvPr>
            <p:ph type="dt" sz="half" idx="10"/>
          </p:nvPr>
        </p:nvSpPr>
        <p:spPr/>
        <p:txBody>
          <a:bodyPr/>
          <a:lstStyle/>
          <a:p>
            <a:fld id="{03A8E6A1-9F5F-43F8-8CC2-ABCBF53C3030}" type="datetimeFigureOut">
              <a:rPr lang="en-US" smtClean="0"/>
              <a:pPr/>
              <a:t>4/21/2026</a:t>
            </a:fld>
            <a:endParaRPr lang="en-US"/>
          </a:p>
        </p:txBody>
      </p:sp>
      <p:sp>
        <p:nvSpPr>
          <p:cNvPr id="5" name="Footer Placeholder 4"/>
          <p:cNvSpPr>
            <a:spLocks noGrp="1"/>
          </p:cNvSpPr>
          <p:nvPr>
            <p:ph type="ftr" sz="quarter" idx="11"/>
          </p:nvPr>
        </p:nvSpPr>
        <p:spPr/>
        <p:txBody>
          <a:bodyPr/>
          <a:lstStyle/>
          <a:p>
            <a:endParaRPr lang="en-US"/>
          </a:p>
        </p:txBody>
      </p:sp>
      <p:sp>
        <p:nvSpPr>
          <p:cNvPr id="31" name="Slide Number Placeholder 30"/>
          <p:cNvSpPr>
            <a:spLocks noGrp="1"/>
          </p:cNvSpPr>
          <p:nvPr>
            <p:ph type="sldNum" sz="quarter" idx="12"/>
          </p:nvPr>
        </p:nvSpPr>
        <p:spPr/>
        <p:txBody>
          <a:bodyPr/>
          <a:lstStyle/>
          <a:p>
            <a:fld id="{C43391FE-1A9D-4B80-B418-13BD0DC79719}" type="slidenum">
              <a:rPr lang="en-US" smtClean="0"/>
              <a:pPr/>
              <a:t>‹#›</a:t>
            </a:fld>
            <a:endParaRPr lang="en-US"/>
          </a:p>
        </p:txBody>
      </p:sp>
      <p:sp>
        <p:nvSpPr>
          <p:cNvPr id="17" name="Title 16"/>
          <p:cNvSpPr>
            <a:spLocks noGrp="1"/>
          </p:cNvSpPr>
          <p:nvPr>
            <p:ph type="title"/>
          </p:nvPr>
        </p:nvSpPr>
        <p:spPr>
          <a:xfrm>
            <a:off x="381000" y="4993760"/>
            <a:ext cx="5867400" cy="522288"/>
          </a:xfrm>
        </p:spPr>
        <p:txBody>
          <a:bodyPr anchor="ctr"/>
          <a:lstStyle>
            <a:lvl1pPr algn="l">
              <a:buNone/>
              <a:defRPr sz="2000" b="1"/>
            </a:lvl1pPr>
          </a:lstStyle>
          <a:p>
            <a:r>
              <a:rPr kumimoji="0" lang="en-US" smtClean="0"/>
              <a:t>Click to edit Master title style</a:t>
            </a:r>
            <a:endParaRPr kumimoji="0" lang="en-US"/>
          </a:p>
        </p:txBody>
      </p:sp>
      <p:sp>
        <p:nvSpPr>
          <p:cNvPr id="26" name="Text Placeholder 25"/>
          <p:cNvSpPr>
            <a:spLocks noGrp="1"/>
          </p:cNvSpPr>
          <p:nvPr>
            <p:ph type="body" sz="half" idx="2"/>
          </p:nvPr>
        </p:nvSpPr>
        <p:spPr>
          <a:xfrm>
            <a:off x="381000" y="5533218"/>
            <a:ext cx="5867400" cy="768350"/>
          </a:xfrm>
        </p:spPr>
        <p:txBody>
          <a:bodyPr lIns="109728" tIns="0"/>
          <a:lstStyle>
            <a:lvl1pPr marL="0" indent="0">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Text Placeholder 7"/>
          <p:cNvSpPr>
            <a:spLocks noGrp="1"/>
          </p:cNvSpPr>
          <p:nvPr>
            <p:ph type="body" idx="1"/>
          </p:nvPr>
        </p:nvSpPr>
        <p:spPr>
          <a:xfrm>
            <a:off x="304800" y="1554162"/>
            <a:ext cx="8686800" cy="4525963"/>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1" name="Date Placeholder 10"/>
          <p:cNvSpPr>
            <a:spLocks noGrp="1"/>
          </p:cNvSpPr>
          <p:nvPr>
            <p:ph type="dt" sz="half" idx="2"/>
          </p:nvPr>
        </p:nvSpPr>
        <p:spPr>
          <a:xfrm>
            <a:off x="6477000" y="76200"/>
            <a:ext cx="2514600" cy="288925"/>
          </a:xfrm>
          <a:prstGeom prst="rect">
            <a:avLst/>
          </a:prstGeom>
        </p:spPr>
        <p:txBody>
          <a:bodyPr vert="horz"/>
          <a:lstStyle>
            <a:lvl1pPr algn="l" eaLnBrk="1" latinLnBrk="0" hangingPunct="1">
              <a:defRPr kumimoji="0" sz="1200">
                <a:solidFill>
                  <a:schemeClr val="accent1">
                    <a:shade val="75000"/>
                  </a:schemeClr>
                </a:solidFill>
              </a:defRPr>
            </a:lvl1pPr>
          </a:lstStyle>
          <a:p>
            <a:fld id="{03A8E6A1-9F5F-43F8-8CC2-ABCBF53C3030}" type="datetimeFigureOut">
              <a:rPr lang="en-US" smtClean="0"/>
              <a:pPr/>
              <a:t>4/21/2026</a:t>
            </a:fld>
            <a:endParaRPr lang="en-US"/>
          </a:p>
        </p:txBody>
      </p:sp>
      <p:sp>
        <p:nvSpPr>
          <p:cNvPr id="28" name="Footer Placeholder 27"/>
          <p:cNvSpPr>
            <a:spLocks noGrp="1"/>
          </p:cNvSpPr>
          <p:nvPr>
            <p:ph type="ftr" sz="quarter" idx="3"/>
          </p:nvPr>
        </p:nvSpPr>
        <p:spPr>
          <a:xfrm>
            <a:off x="3124200" y="76200"/>
            <a:ext cx="3352800" cy="288925"/>
          </a:xfrm>
          <a:prstGeom prst="rect">
            <a:avLst/>
          </a:prstGeom>
        </p:spPr>
        <p:txBody>
          <a:bodyPr vert="horz"/>
          <a:lstStyle>
            <a:lvl1pPr algn="r" eaLnBrk="1" latinLnBrk="0" hangingPunct="1">
              <a:defRPr kumimoji="0" sz="1200">
                <a:solidFill>
                  <a:schemeClr val="accent1">
                    <a:shade val="75000"/>
                  </a:schemeClr>
                </a:solidFill>
              </a:defRPr>
            </a:lvl1pPr>
          </a:lstStyle>
          <a:p>
            <a:endParaRPr lang="en-US"/>
          </a:p>
        </p:txBody>
      </p:sp>
      <p:sp>
        <p:nvSpPr>
          <p:cNvPr id="5" name="Slide Number Placeholder 4"/>
          <p:cNvSpPr>
            <a:spLocks noGrp="1"/>
          </p:cNvSpPr>
          <p:nvPr>
            <p:ph type="sldNum" sz="quarter" idx="4"/>
          </p:nvPr>
        </p:nvSpPr>
        <p:spPr>
          <a:xfrm>
            <a:off x="8229600" y="6477000"/>
            <a:ext cx="762000" cy="244475"/>
          </a:xfrm>
          <a:prstGeom prst="rect">
            <a:avLst/>
          </a:prstGeom>
        </p:spPr>
        <p:txBody>
          <a:bodyPr vert="horz"/>
          <a:lstStyle>
            <a:lvl1pPr algn="r" eaLnBrk="1" latinLnBrk="0" hangingPunct="1">
              <a:defRPr kumimoji="0" sz="1200">
                <a:solidFill>
                  <a:schemeClr val="accent1">
                    <a:shade val="75000"/>
                  </a:schemeClr>
                </a:solidFill>
              </a:defRPr>
            </a:lvl1pPr>
          </a:lstStyle>
          <a:p>
            <a:fld id="{C43391FE-1A9D-4B80-B418-13BD0DC79719}" type="slidenum">
              <a:rPr lang="en-US" smtClean="0"/>
              <a:pPr/>
              <a:t>‹#›</a:t>
            </a:fld>
            <a:endParaRPr lang="en-US"/>
          </a:p>
        </p:txBody>
      </p:sp>
      <p:sp>
        <p:nvSpPr>
          <p:cNvPr id="10" name="Title Placeholder 9"/>
          <p:cNvSpPr>
            <a:spLocks noGrp="1"/>
          </p:cNvSpPr>
          <p:nvPr>
            <p:ph type="title"/>
          </p:nvPr>
        </p:nvSpPr>
        <p:spPr>
          <a:xfrm>
            <a:off x="304800" y="457200"/>
            <a:ext cx="8686800" cy="838200"/>
          </a:xfrm>
          <a:prstGeom prst="rect">
            <a:avLst/>
          </a:prstGeom>
        </p:spPr>
        <p:txBody>
          <a:bodyPr vert="horz" anchor="ctr">
            <a:normAutofit/>
          </a:bodyPr>
          <a:lstStyle/>
          <a:p>
            <a:r>
              <a:rPr kumimoji="0" lang="en-US" smtClean="0"/>
              <a:t>Click to edit Master title style</a:t>
            </a:r>
            <a:endParaRPr kumimoji="0" lang="en-US"/>
          </a:p>
        </p:txBody>
      </p:sp>
      <p:sp>
        <p:nvSpPr>
          <p:cNvPr id="9" name="Straight Connector 8"/>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Straight Connector 11"/>
          <p:cNvSpPr>
            <a:spLocks noChangeShapeType="1"/>
          </p:cNvSpPr>
          <p:nvPr/>
        </p:nvSpPr>
        <p:spPr bwMode="auto">
          <a:xfrm>
            <a:off x="514350" y="1057986"/>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600" kern="1200" cap="all" baseline="0">
          <a:solidFill>
            <a:schemeClr val="tx2"/>
          </a:solidFill>
          <a:effectLst>
            <a:reflection blurRad="12700" stA="48000" endA="300" endPos="55000" dir="5400000" sy="-90000" algn="bl" rotWithShape="0"/>
          </a:effectLst>
          <a:latin typeface="+mj-lt"/>
          <a:ea typeface="+mj-ea"/>
          <a:cs typeface="+mj-cs"/>
        </a:defRPr>
      </a:lvl1pPr>
    </p:titleStyle>
    <p:bodyStyle>
      <a:lvl1pPr marL="342900" indent="-342900" algn="l" rtl="0" eaLnBrk="1" latinLnBrk="0" hangingPunct="1">
        <a:spcBef>
          <a:spcPct val="20000"/>
        </a:spcBef>
        <a:buClr>
          <a:schemeClr val="accent1"/>
        </a:buClr>
        <a:buSzPct val="70000"/>
        <a:buFont typeface="Wingdings 2"/>
        <a:buChar char=""/>
        <a:defRPr kumimoji="0" sz="3200" kern="1200">
          <a:solidFill>
            <a:schemeClr val="tx2"/>
          </a:solidFill>
          <a:latin typeface="+mn-lt"/>
          <a:ea typeface="+mn-ea"/>
          <a:cs typeface="+mn-cs"/>
        </a:defRPr>
      </a:lvl1pPr>
      <a:lvl2pPr marL="742950" indent="-285750" algn="l" rtl="0" eaLnBrk="1" latinLnBrk="0" hangingPunct="1">
        <a:spcBef>
          <a:spcPct val="20000"/>
        </a:spcBef>
        <a:buClr>
          <a:schemeClr val="accent1"/>
        </a:buClr>
        <a:buSzPct val="70000"/>
        <a:buFont typeface="Wingdings 2"/>
        <a:buChar char=""/>
        <a:defRPr kumimoji="0" sz="2800" kern="1200">
          <a:solidFill>
            <a:schemeClr val="tx2"/>
          </a:solidFill>
          <a:latin typeface="+mn-lt"/>
          <a:ea typeface="+mn-ea"/>
          <a:cs typeface="+mn-cs"/>
        </a:defRPr>
      </a:lvl2pPr>
      <a:lvl3pPr marL="1143000" indent="-228600" algn="l" rtl="0" eaLnBrk="1" latinLnBrk="0" hangingPunct="1">
        <a:spcBef>
          <a:spcPct val="20000"/>
        </a:spcBef>
        <a:buClr>
          <a:schemeClr val="accent1"/>
        </a:buClr>
        <a:buSzPct val="70000"/>
        <a:buFont typeface="Wingdings 2"/>
        <a:buChar char=""/>
        <a:defRPr kumimoji="0" sz="2400" kern="1200">
          <a:solidFill>
            <a:schemeClr val="tx2"/>
          </a:solidFill>
          <a:latin typeface="+mn-lt"/>
          <a:ea typeface="+mn-ea"/>
          <a:cs typeface="+mn-cs"/>
        </a:defRPr>
      </a:lvl3pPr>
      <a:lvl4pPr marL="1600200" indent="-228600" algn="l" rtl="0" eaLnBrk="1" latinLnBrk="0" hangingPunct="1">
        <a:spcBef>
          <a:spcPct val="20000"/>
        </a:spcBef>
        <a:buClr>
          <a:schemeClr val="accent1"/>
        </a:buClr>
        <a:buSzPct val="70000"/>
        <a:buFont typeface="Wingdings 2"/>
        <a:buChar char=""/>
        <a:defRPr kumimoji="0" sz="2000" kern="1200">
          <a:solidFill>
            <a:schemeClr val="tx2"/>
          </a:solidFill>
          <a:latin typeface="+mn-lt"/>
          <a:ea typeface="+mn-ea"/>
          <a:cs typeface="+mn-cs"/>
        </a:defRPr>
      </a:lvl4pPr>
      <a:lvl5pPr marL="20574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5pPr>
      <a:lvl6pPr marL="25146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6pPr>
      <a:lvl7pPr marL="2971800" indent="-228600" algn="l" rtl="0" eaLnBrk="1" latinLnBrk="0" hangingPunct="1">
        <a:spcBef>
          <a:spcPct val="20000"/>
        </a:spcBef>
        <a:buClr>
          <a:schemeClr val="accent1"/>
        </a:buClr>
        <a:buSzPct val="60000"/>
        <a:buFont typeface="Wingdings 2"/>
        <a:buChar char=""/>
        <a:defRPr kumimoji="0" sz="1600" kern="1200">
          <a:solidFill>
            <a:schemeClr val="tx2"/>
          </a:solidFill>
          <a:latin typeface="+mn-lt"/>
          <a:ea typeface="+mn-ea"/>
          <a:cs typeface="+mn-cs"/>
        </a:defRPr>
      </a:lvl7pPr>
      <a:lvl8pPr marL="3429000" indent="-228600" algn="l" rtl="0" eaLnBrk="1" latinLnBrk="0" hangingPunct="1">
        <a:spcBef>
          <a:spcPct val="20000"/>
        </a:spcBef>
        <a:buClr>
          <a:schemeClr val="accent1"/>
        </a:buClr>
        <a:buSzPct val="60000"/>
        <a:buFont typeface="Wingdings 2"/>
        <a:buChar char=""/>
        <a:defRPr kumimoji="0" sz="1600" kern="1200" baseline="0">
          <a:solidFill>
            <a:schemeClr val="tx2"/>
          </a:solidFill>
          <a:latin typeface="+mn-lt"/>
          <a:ea typeface="+mn-ea"/>
          <a:cs typeface="+mn-cs"/>
        </a:defRPr>
      </a:lvl8pPr>
      <a:lvl9pPr marL="3886200" indent="-228600" algn="l" rtl="0" eaLnBrk="1" latinLnBrk="0" hangingPunct="1">
        <a:spcBef>
          <a:spcPct val="20000"/>
        </a:spcBef>
        <a:buClr>
          <a:schemeClr val="accent1"/>
        </a:buClr>
        <a:buSzPct val="60000"/>
        <a:buFont typeface="Wingdings 2"/>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071538" y="428604"/>
            <a:ext cx="7772400" cy="2071702"/>
          </a:xfrm>
        </p:spPr>
        <p:txBody>
          <a:bodyPr>
            <a:normAutofit/>
          </a:bodyPr>
          <a:lstStyle/>
          <a:p>
            <a:r>
              <a:rPr lang="en-US" b="1" dirty="0" smtClean="0"/>
              <a:t>Swami </a:t>
            </a:r>
            <a:r>
              <a:rPr lang="en-US" b="1" dirty="0" err="1" smtClean="0"/>
              <a:t>Vivekanand</a:t>
            </a:r>
            <a:r>
              <a:rPr lang="en-US" b="1" dirty="0" smtClean="0"/>
              <a:t> </a:t>
            </a:r>
            <a:r>
              <a:rPr lang="en-US" b="1" dirty="0" err="1" smtClean="0"/>
              <a:t>Shikshak</a:t>
            </a:r>
            <a:r>
              <a:rPr lang="en-US" b="1" dirty="0" smtClean="0"/>
              <a:t> </a:t>
            </a:r>
            <a:r>
              <a:rPr lang="en-US" b="1" dirty="0" err="1" smtClean="0"/>
              <a:t>Prashikshan</a:t>
            </a:r>
            <a:r>
              <a:rPr lang="en-US" b="1" dirty="0" smtClean="0"/>
              <a:t> </a:t>
            </a:r>
            <a:r>
              <a:rPr lang="en-US" b="1" dirty="0" err="1" smtClean="0"/>
              <a:t>Mahavidyalay</a:t>
            </a:r>
            <a:r>
              <a:rPr lang="en-US" b="1" dirty="0" smtClean="0"/>
              <a:t>                       </a:t>
            </a:r>
            <a:r>
              <a:rPr lang="en-US" b="1" dirty="0" err="1" smtClean="0"/>
              <a:t>Roopnagarh</a:t>
            </a:r>
            <a:r>
              <a:rPr lang="en-US" b="1" dirty="0" smtClean="0"/>
              <a:t>, Ajmer</a:t>
            </a:r>
            <a:endParaRPr lang="en-US" dirty="0"/>
          </a:p>
        </p:txBody>
      </p:sp>
      <p:sp>
        <p:nvSpPr>
          <p:cNvPr id="3" name="Subtitle 2"/>
          <p:cNvSpPr>
            <a:spLocks noGrp="1"/>
          </p:cNvSpPr>
          <p:nvPr>
            <p:ph type="subTitle" idx="1"/>
          </p:nvPr>
        </p:nvSpPr>
        <p:spPr>
          <a:xfrm>
            <a:off x="0" y="3929066"/>
            <a:ext cx="9001156" cy="2000264"/>
          </a:xfrm>
        </p:spPr>
        <p:txBody>
          <a:bodyPr>
            <a:noAutofit/>
          </a:bodyPr>
          <a:lstStyle/>
          <a:p>
            <a:r>
              <a:rPr lang="en-US" b="1" dirty="0" smtClean="0">
                <a:solidFill>
                  <a:schemeClr val="tx2">
                    <a:lumMod val="50000"/>
                  </a:schemeClr>
                </a:solidFill>
              </a:rPr>
              <a:t>                 </a:t>
            </a:r>
            <a:endParaRPr lang="en-US" b="1" dirty="0" smtClean="0">
              <a:solidFill>
                <a:schemeClr val="tx2">
                  <a:lumMod val="50000"/>
                </a:schemeClr>
              </a:solidFill>
            </a:endParaRPr>
          </a:p>
          <a:p>
            <a:r>
              <a:rPr lang="en-US" b="1" dirty="0" smtClean="0">
                <a:solidFill>
                  <a:schemeClr val="tx2">
                    <a:lumMod val="50000"/>
                  </a:schemeClr>
                </a:solidFill>
                <a:latin typeface="Times New Roman" pitchFamily="18" charset="0"/>
                <a:cs typeface="Times New Roman" pitchFamily="18" charset="0"/>
              </a:rPr>
              <a:t>SUBJECT: CHILDHOOD AND GROWING UP LEARNER</a:t>
            </a:r>
            <a:endParaRPr lang="en-US" b="1" dirty="0" smtClean="0">
              <a:solidFill>
                <a:schemeClr val="tx2">
                  <a:lumMod val="50000"/>
                </a:schemeClr>
              </a:solidFill>
              <a:latin typeface="Times New Roman" pitchFamily="18" charset="0"/>
              <a:cs typeface="Times New Roman" pitchFamily="18" charset="0"/>
            </a:endParaRPr>
          </a:p>
          <a:p>
            <a:r>
              <a:rPr lang="en-US" b="1" dirty="0" smtClean="0">
                <a:solidFill>
                  <a:schemeClr val="tx2">
                    <a:lumMod val="50000"/>
                  </a:schemeClr>
                </a:solidFill>
                <a:latin typeface="Times New Roman" pitchFamily="18" charset="0"/>
                <a:cs typeface="Times New Roman" pitchFamily="18" charset="0"/>
              </a:rPr>
              <a:t>TOPIC</a:t>
            </a:r>
            <a:r>
              <a:rPr lang="en-US" b="1" dirty="0" smtClean="0">
                <a:solidFill>
                  <a:schemeClr val="tx2">
                    <a:lumMod val="50000"/>
                  </a:schemeClr>
                </a:solidFill>
                <a:latin typeface="Times New Roman" pitchFamily="18" charset="0"/>
                <a:cs typeface="Times New Roman" pitchFamily="18" charset="0"/>
              </a:rPr>
              <a:t>: MENTAL DISABILITY</a:t>
            </a:r>
            <a:endParaRPr lang="en-US" b="1" dirty="0">
              <a:solidFill>
                <a:schemeClr val="tx2">
                  <a:lumMod val="50000"/>
                </a:schemeClr>
              </a:solidFill>
              <a:latin typeface="Times New Roman" pitchFamily="18" charset="0"/>
              <a:cs typeface="Times New Roman" pitchFamily="18" charset="0"/>
            </a:endParaRPr>
          </a:p>
          <a:p>
            <a:r>
              <a:rPr lang="en-US" b="1" dirty="0" smtClean="0">
                <a:solidFill>
                  <a:schemeClr val="tx2">
                    <a:lumMod val="50000"/>
                  </a:schemeClr>
                </a:solidFill>
              </a:rPr>
              <a:t>                      </a:t>
            </a:r>
            <a:r>
              <a:rPr lang="en-US" b="1" dirty="0" smtClean="0">
                <a:solidFill>
                  <a:schemeClr val="tx2">
                    <a:lumMod val="50000"/>
                  </a:schemeClr>
                </a:solidFill>
              </a:rPr>
              <a:t>                                         </a:t>
            </a:r>
            <a:r>
              <a:rPr lang="en-US" b="1" dirty="0" smtClean="0">
                <a:solidFill>
                  <a:schemeClr val="tx2">
                    <a:lumMod val="50000"/>
                  </a:schemeClr>
                </a:solidFill>
                <a:latin typeface="Times New Roman" pitchFamily="18" charset="0"/>
                <a:cs typeface="Times New Roman" pitchFamily="18" charset="0"/>
              </a:rPr>
              <a:t>BY</a:t>
            </a:r>
          </a:p>
          <a:p>
            <a:r>
              <a:rPr lang="en-US" b="1" smtClean="0">
                <a:solidFill>
                  <a:schemeClr val="tx2">
                    <a:lumMod val="50000"/>
                  </a:schemeClr>
                </a:solidFill>
                <a:latin typeface="Times New Roman" pitchFamily="18" charset="0"/>
                <a:cs typeface="Times New Roman" pitchFamily="18" charset="0"/>
              </a:rPr>
              <a:t>                                                        MR</a:t>
            </a:r>
            <a:r>
              <a:rPr lang="en-US" b="1" dirty="0" smtClean="0">
                <a:solidFill>
                  <a:schemeClr val="tx2">
                    <a:lumMod val="50000"/>
                  </a:schemeClr>
                </a:solidFill>
                <a:latin typeface="Times New Roman" pitchFamily="18" charset="0"/>
                <a:cs typeface="Times New Roman" pitchFamily="18" charset="0"/>
              </a:rPr>
              <a:t>. KASIM</a:t>
            </a:r>
            <a:endParaRPr lang="en-US" b="1" dirty="0">
              <a:solidFill>
                <a:schemeClr val="tx2">
                  <a:lumMod val="50000"/>
                </a:schemeClr>
              </a:solidFill>
              <a:latin typeface="Times New Roman" pitchFamily="18" charset="0"/>
              <a:cs typeface="Times New Roman" pitchFamily="18" charset="0"/>
            </a:endParaRPr>
          </a:p>
        </p:txBody>
      </p:sp>
      <p:sp>
        <p:nvSpPr>
          <p:cNvPr id="4" name="Oval 3"/>
          <p:cNvSpPr/>
          <p:nvPr/>
        </p:nvSpPr>
        <p:spPr>
          <a:xfrm>
            <a:off x="3500430" y="2285992"/>
            <a:ext cx="1928826" cy="1643074"/>
          </a:xfrm>
          <a:prstGeom prst="ellipse">
            <a:avLst/>
          </a:prstGeom>
          <a:blipFill>
            <a:blip r:embed="rId2" cstate="print"/>
            <a:stretch>
              <a:fillRect/>
            </a:stretch>
          </a:bli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357167"/>
            <a:ext cx="7772400" cy="857255"/>
          </a:xfrm>
          <a:solidFill>
            <a:srgbClr val="C00000"/>
          </a:solidFill>
        </p:spPr>
        <p:txBody>
          <a:bodyPr/>
          <a:lstStyle/>
          <a:p>
            <a:pPr algn="ctr"/>
            <a:r>
              <a:rPr lang="hi-IN" dirty="0" smtClean="0">
                <a:solidFill>
                  <a:schemeClr val="bg1"/>
                </a:solidFill>
              </a:rPr>
              <a:t>मानसिक अस्वस्थता का अर्थ</a:t>
            </a:r>
            <a:endParaRPr lang="en-US" dirty="0">
              <a:solidFill>
                <a:schemeClr val="bg1"/>
              </a:solidFill>
            </a:endParaRPr>
          </a:p>
        </p:txBody>
      </p:sp>
      <p:sp>
        <p:nvSpPr>
          <p:cNvPr id="3" name="Subtitle 2"/>
          <p:cNvSpPr>
            <a:spLocks noGrp="1"/>
          </p:cNvSpPr>
          <p:nvPr>
            <p:ph type="subTitle" idx="1"/>
          </p:nvPr>
        </p:nvSpPr>
        <p:spPr>
          <a:xfrm>
            <a:off x="571472" y="1285860"/>
            <a:ext cx="7858180" cy="4352940"/>
          </a:xfrm>
        </p:spPr>
        <p:txBody>
          <a:bodyPr>
            <a:noAutofit/>
          </a:bodyPr>
          <a:lstStyle/>
          <a:p>
            <a:pPr algn="just">
              <a:lnSpc>
                <a:spcPct val="150000"/>
              </a:lnSpc>
            </a:pPr>
            <a:r>
              <a:rPr lang="hi-IN" sz="2800" dirty="0" smtClean="0">
                <a:solidFill>
                  <a:schemeClr val="tx1"/>
                </a:solidFill>
              </a:rPr>
              <a:t> मानसिक अस्वस्थता व्यक्ति की वह मानसिक स्थिति या दशा है जिसमें उसका व्यवहार एवं कार्य असामान्य हो जाता है, मानसिक रूप से अस्वस्थ व्यक्ति का जीवन अव्यवस्थित तथा असंतुलित हो जाता है। ऐसा व्यक्ति किसी भी क्षेत्र में समायोजन नहीं कर पाता। मानसिक रूप से अस्वस्थ व्यक्ति जीवन के विभिन्न क्षेत्रों में असफल रहता है।</a:t>
            </a:r>
            <a:endParaRPr lang="en-US" sz="2800" dirty="0">
              <a:solidFill>
                <a:schemeClr val="tx1"/>
              </a:solidFill>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4290"/>
            <a:ext cx="7772400" cy="714380"/>
          </a:xfrm>
          <a:solidFill>
            <a:srgbClr val="C00000"/>
          </a:solidFill>
        </p:spPr>
        <p:txBody>
          <a:bodyPr>
            <a:noAutofit/>
          </a:bodyPr>
          <a:lstStyle/>
          <a:p>
            <a:pPr algn="ctr"/>
            <a:r>
              <a:rPr lang="hi-IN" sz="2800" b="1" dirty="0" smtClean="0">
                <a:solidFill>
                  <a:schemeClr val="bg1"/>
                </a:solidFill>
              </a:rPr>
              <a:t>मानसिक अस्वस्थता के मुख्य रूप या लक्षण</a:t>
            </a:r>
            <a:r>
              <a:rPr lang="en-US" sz="3600" dirty="0" smtClean="0">
                <a:solidFill>
                  <a:schemeClr val="bg1"/>
                </a:solidFill>
              </a:rPr>
              <a:t/>
            </a:r>
            <a:br>
              <a:rPr lang="en-US" sz="3600" dirty="0" smtClean="0">
                <a:solidFill>
                  <a:schemeClr val="bg1"/>
                </a:solidFill>
              </a:rPr>
            </a:br>
            <a:endParaRPr lang="en-US" sz="3600" dirty="0">
              <a:solidFill>
                <a:schemeClr val="bg1"/>
              </a:solidFill>
            </a:endParaRPr>
          </a:p>
        </p:txBody>
      </p:sp>
      <p:sp>
        <p:nvSpPr>
          <p:cNvPr id="3" name="Subtitle 2"/>
          <p:cNvSpPr>
            <a:spLocks noGrp="1"/>
          </p:cNvSpPr>
          <p:nvPr>
            <p:ph type="subTitle" idx="1"/>
          </p:nvPr>
        </p:nvSpPr>
        <p:spPr>
          <a:xfrm>
            <a:off x="0" y="857232"/>
            <a:ext cx="9144000" cy="6000768"/>
          </a:xfrm>
        </p:spPr>
        <p:txBody>
          <a:bodyPr>
            <a:normAutofit fontScale="92500" lnSpcReduction="20000"/>
          </a:bodyPr>
          <a:lstStyle/>
          <a:p>
            <a:pPr>
              <a:lnSpc>
                <a:spcPct val="170000"/>
              </a:lnSpc>
            </a:pPr>
            <a:r>
              <a:rPr lang="hi-IN" sz="2000" dirty="0" smtClean="0">
                <a:solidFill>
                  <a:schemeClr val="tx1"/>
                </a:solidFill>
              </a:rPr>
              <a:t>मानसिक </a:t>
            </a:r>
            <a:r>
              <a:rPr lang="hi-IN" sz="2000" dirty="0" smtClean="0">
                <a:solidFill>
                  <a:schemeClr val="tx1"/>
                </a:solidFill>
              </a:rPr>
              <a:t>अस्वस्थता के मुख्य रूप या लक्षण इस प्रकार </a:t>
            </a:r>
            <a:r>
              <a:rPr lang="hi-IN" sz="2000" dirty="0" smtClean="0">
                <a:solidFill>
                  <a:schemeClr val="tx1"/>
                </a:solidFill>
              </a:rPr>
              <a:t>है—</a:t>
            </a:r>
            <a:endParaRPr lang="en-US" sz="2000" dirty="0" smtClean="0">
              <a:solidFill>
                <a:schemeClr val="tx1"/>
              </a:solidFill>
            </a:endParaRPr>
          </a:p>
          <a:p>
            <a:pPr algn="just">
              <a:lnSpc>
                <a:spcPct val="170000"/>
              </a:lnSpc>
              <a:buFont typeface="Arial" pitchFamily="34" charset="0"/>
              <a:buChar char="•"/>
            </a:pPr>
            <a:r>
              <a:rPr lang="hi-IN" sz="2000" b="1" dirty="0" smtClean="0">
                <a:solidFill>
                  <a:schemeClr val="tx1"/>
                </a:solidFill>
              </a:rPr>
              <a:t>यौन विकृतियां</a:t>
            </a:r>
            <a:r>
              <a:rPr lang="en-US" sz="2000" dirty="0" smtClean="0">
                <a:solidFill>
                  <a:schemeClr val="tx1"/>
                </a:solidFill>
              </a:rPr>
              <a:t>: </a:t>
            </a:r>
          </a:p>
          <a:p>
            <a:pPr algn="just">
              <a:lnSpc>
                <a:spcPct val="170000"/>
              </a:lnSpc>
            </a:pPr>
            <a:r>
              <a:rPr lang="hi-IN" sz="2000" dirty="0" smtClean="0"/>
              <a:t>असामान्य वस्तुओं, स्थितियों, या व्यक्तियों के प्रति तीव्र यौन उत्तेजना और आकर्षण है, जो सामान्य यौन संबंधों से अलग होती है। </a:t>
            </a:r>
            <a:endParaRPr lang="en-US" sz="2000" dirty="0" smtClean="0">
              <a:solidFill>
                <a:schemeClr val="tx1"/>
              </a:solidFill>
            </a:endParaRPr>
          </a:p>
          <a:p>
            <a:pPr algn="just">
              <a:lnSpc>
                <a:spcPct val="170000"/>
              </a:lnSpc>
              <a:buFont typeface="Arial" pitchFamily="34" charset="0"/>
              <a:buChar char="•"/>
            </a:pPr>
            <a:r>
              <a:rPr lang="hi-IN" sz="2000" b="1" dirty="0" smtClean="0">
                <a:solidFill>
                  <a:schemeClr val="tx1"/>
                </a:solidFill>
              </a:rPr>
              <a:t>सामान्य जीवन में </a:t>
            </a:r>
            <a:r>
              <a:rPr lang="hi-IN" sz="2000" b="1" dirty="0" smtClean="0">
                <a:solidFill>
                  <a:schemeClr val="tx1"/>
                </a:solidFill>
              </a:rPr>
              <a:t>विकृतियां</a:t>
            </a:r>
            <a:endParaRPr lang="en-US" sz="2000" b="1" dirty="0" smtClean="0">
              <a:solidFill>
                <a:schemeClr val="tx1"/>
              </a:solidFill>
            </a:endParaRPr>
          </a:p>
          <a:p>
            <a:pPr algn="just">
              <a:lnSpc>
                <a:spcPct val="170000"/>
              </a:lnSpc>
              <a:buFont typeface="Arial" pitchFamily="34" charset="0"/>
              <a:buChar char="•"/>
            </a:pPr>
            <a:r>
              <a:rPr lang="hi-IN" sz="2000" dirty="0" smtClean="0"/>
              <a:t> मुख्य रूप से मानसिक, संज्ञानात्मक (सोचने के तरीके) और व्यवहारिक असामान्यताएं हैं, जो व्यक्ति के दैनिक कामकाज, रिश्तों और भावनात्मक स्वास्थ्य को नकारात्मक रूप से प्रभावित करती हैं।</a:t>
            </a:r>
            <a:endParaRPr lang="en-US" sz="2000" dirty="0" smtClean="0">
              <a:solidFill>
                <a:schemeClr val="tx1"/>
              </a:solidFill>
            </a:endParaRPr>
          </a:p>
          <a:p>
            <a:pPr algn="just">
              <a:lnSpc>
                <a:spcPct val="170000"/>
              </a:lnSpc>
              <a:buFont typeface="Arial" pitchFamily="34" charset="0"/>
              <a:buChar char="•"/>
            </a:pPr>
            <a:r>
              <a:rPr lang="hi-IN" sz="2000" b="1" dirty="0" smtClean="0">
                <a:solidFill>
                  <a:schemeClr val="tx1"/>
                </a:solidFill>
              </a:rPr>
              <a:t> </a:t>
            </a:r>
            <a:r>
              <a:rPr lang="hi-IN" sz="2000" b="1" dirty="0" smtClean="0">
                <a:solidFill>
                  <a:schemeClr val="tx1"/>
                </a:solidFill>
              </a:rPr>
              <a:t>मनोविकृतियां</a:t>
            </a:r>
            <a:endParaRPr lang="en-US" sz="2000" b="1" dirty="0" smtClean="0">
              <a:solidFill>
                <a:schemeClr val="tx1"/>
              </a:solidFill>
            </a:endParaRPr>
          </a:p>
          <a:p>
            <a:pPr algn="just">
              <a:lnSpc>
                <a:spcPct val="170000"/>
              </a:lnSpc>
              <a:buFont typeface="Arial" pitchFamily="34" charset="0"/>
              <a:buChar char="•"/>
            </a:pPr>
            <a:r>
              <a:rPr lang="hi-IN" sz="2000" dirty="0" smtClean="0"/>
              <a:t>लक्षणों का एक समूह है, जिसमें व्यक्ति का वास्तविकता (</a:t>
            </a:r>
            <a:r>
              <a:rPr lang="en-US" sz="2000" dirty="0" smtClean="0"/>
              <a:t>reality) </a:t>
            </a:r>
            <a:r>
              <a:rPr lang="hi-IN" sz="2000" dirty="0" smtClean="0"/>
              <a:t>से संपर्क टूट जाता है और उसे सच व झूठ के बीच अंतर करने में कठिनाई होती है। </a:t>
            </a:r>
            <a:endParaRPr lang="en-US" sz="2000" dirty="0" smtClean="0">
              <a:solidFill>
                <a:schemeClr val="tx1"/>
              </a:solidFill>
            </a:endParaRPr>
          </a:p>
          <a:p>
            <a:pPr algn="just">
              <a:lnSpc>
                <a:spcPct val="170000"/>
              </a:lnSpc>
              <a:buFont typeface="Arial" pitchFamily="34" charset="0"/>
              <a:buChar char="•"/>
            </a:pPr>
            <a:r>
              <a:rPr lang="hi-IN" sz="2000" dirty="0" smtClean="0">
                <a:solidFill>
                  <a:schemeClr val="tx1"/>
                </a:solidFill>
              </a:rPr>
              <a:t> </a:t>
            </a:r>
            <a:endParaRPr lang="en-US" sz="2000" dirty="0">
              <a:solidFill>
                <a:schemeClr val="tx1"/>
              </a:solidFill>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14348" y="0"/>
            <a:ext cx="7772400" cy="785817"/>
          </a:xfrm>
          <a:solidFill>
            <a:srgbClr val="C00000"/>
          </a:solidFill>
        </p:spPr>
        <p:txBody>
          <a:bodyPr>
            <a:normAutofit/>
          </a:bodyPr>
          <a:lstStyle/>
          <a:p>
            <a:pPr algn="ctr"/>
            <a:r>
              <a:rPr lang="hi-IN" dirty="0" smtClean="0">
                <a:solidFill>
                  <a:schemeClr val="bg1"/>
                </a:solidFill>
              </a:rPr>
              <a:t>मानसिक अस्वस्थता के मुख्य कारण</a:t>
            </a:r>
            <a:endParaRPr lang="en-US" dirty="0">
              <a:solidFill>
                <a:schemeClr val="bg1"/>
              </a:solidFill>
            </a:endParaRPr>
          </a:p>
        </p:txBody>
      </p:sp>
      <p:sp>
        <p:nvSpPr>
          <p:cNvPr id="3" name="Subtitle 2"/>
          <p:cNvSpPr>
            <a:spLocks noGrp="1"/>
          </p:cNvSpPr>
          <p:nvPr>
            <p:ph type="subTitle" idx="1"/>
          </p:nvPr>
        </p:nvSpPr>
        <p:spPr>
          <a:xfrm>
            <a:off x="0" y="2214554"/>
            <a:ext cx="9144000" cy="5000636"/>
          </a:xfrm>
        </p:spPr>
        <p:txBody>
          <a:bodyPr>
            <a:noAutofit/>
          </a:bodyPr>
          <a:lstStyle/>
          <a:p>
            <a:pPr algn="just"/>
            <a:r>
              <a:rPr lang="hi-IN" sz="2800" dirty="0" smtClean="0">
                <a:solidFill>
                  <a:schemeClr val="tx1"/>
                </a:solidFill>
              </a:rPr>
              <a:t>मानसिक अस्वस्थता एक जटिल एवं बहुपक्षीय मानसिक स्थिति है। इस मानसिक स्थिति को उत्पन्न करने वाले कारक भी अनेक </a:t>
            </a:r>
            <a:r>
              <a:rPr lang="hi-IN" sz="2800" dirty="0" smtClean="0">
                <a:solidFill>
                  <a:schemeClr val="tx1"/>
                </a:solidFill>
              </a:rPr>
              <a:t>है</a:t>
            </a:r>
            <a:r>
              <a:rPr lang="en-US" sz="2800" dirty="0" smtClean="0">
                <a:solidFill>
                  <a:schemeClr val="tx1"/>
                </a:solidFill>
              </a:rPr>
              <a:t>|</a:t>
            </a:r>
            <a:r>
              <a:rPr lang="hi-IN" sz="2800" dirty="0" smtClean="0">
                <a:solidFill>
                  <a:schemeClr val="tx1"/>
                </a:solidFill>
              </a:rPr>
              <a:t> </a:t>
            </a:r>
            <a:r>
              <a:rPr lang="hi-IN" sz="2800" dirty="0" smtClean="0">
                <a:solidFill>
                  <a:schemeClr val="tx1"/>
                </a:solidFill>
              </a:rPr>
              <a:t>इस स्थिति में मानसिक अस्वस्थता के समस्त कारकों को जानने के लिए उन्हें भिन्न-भिन्न वर्गों में विभक्त किया जाता है </a:t>
            </a:r>
            <a:r>
              <a:rPr lang="hi-IN" sz="2800" dirty="0" smtClean="0">
                <a:solidFill>
                  <a:schemeClr val="tx1"/>
                </a:solidFill>
              </a:rPr>
              <a:t>:</a:t>
            </a:r>
            <a:endParaRPr lang="en-US" sz="2800" dirty="0" smtClean="0">
              <a:solidFill>
                <a:schemeClr val="tx1"/>
              </a:solidFill>
            </a:endParaRPr>
          </a:p>
          <a:p>
            <a:pPr algn="just"/>
            <a:r>
              <a:rPr lang="hi-IN" sz="2800" dirty="0" smtClean="0">
                <a:solidFill>
                  <a:schemeClr val="tx1"/>
                </a:solidFill>
              </a:rPr>
              <a:t> </a:t>
            </a:r>
            <a:r>
              <a:rPr lang="hi-IN" sz="2800" b="1" dirty="0" smtClean="0">
                <a:solidFill>
                  <a:schemeClr val="tx1"/>
                </a:solidFill>
              </a:rPr>
              <a:t>(अ) सामंजस्य स्थापित करने में बाधक कारक</a:t>
            </a:r>
            <a:endParaRPr lang="en-US" sz="2800" b="1" dirty="0" smtClean="0">
              <a:solidFill>
                <a:schemeClr val="tx1"/>
              </a:solidFill>
            </a:endParaRPr>
          </a:p>
          <a:p>
            <a:pPr algn="just"/>
            <a:r>
              <a:rPr lang="hi-IN" b="1" i="1" dirty="0" smtClean="0">
                <a:solidFill>
                  <a:schemeClr val="tx1"/>
                </a:solidFill>
              </a:rPr>
              <a:t>1.परिस्थिति जनित </a:t>
            </a:r>
            <a:r>
              <a:rPr lang="hi-IN" b="1" i="1" dirty="0" smtClean="0">
                <a:solidFill>
                  <a:schemeClr val="tx1"/>
                </a:solidFill>
              </a:rPr>
              <a:t>कारक</a:t>
            </a:r>
            <a:r>
              <a:rPr lang="en-US" b="1" i="1" dirty="0" smtClean="0">
                <a:solidFill>
                  <a:schemeClr val="tx1"/>
                </a:solidFill>
              </a:rPr>
              <a:t> </a:t>
            </a:r>
            <a:r>
              <a:rPr lang="en-US" dirty="0" smtClean="0">
                <a:solidFill>
                  <a:schemeClr val="tx1"/>
                </a:solidFill>
              </a:rPr>
              <a:t>: </a:t>
            </a:r>
            <a:r>
              <a:rPr lang="hi-IN" dirty="0" smtClean="0">
                <a:solidFill>
                  <a:schemeClr val="tx1"/>
                </a:solidFill>
              </a:rPr>
              <a:t>जैसे</a:t>
            </a:r>
            <a:r>
              <a:rPr lang="en-US" dirty="0" smtClean="0">
                <a:solidFill>
                  <a:schemeClr val="tx1"/>
                </a:solidFill>
              </a:rPr>
              <a:t>:</a:t>
            </a:r>
            <a:r>
              <a:rPr lang="hi-IN" dirty="0" smtClean="0">
                <a:solidFill>
                  <a:schemeClr val="tx1"/>
                </a:solidFill>
              </a:rPr>
              <a:t> माता </a:t>
            </a:r>
            <a:r>
              <a:rPr lang="hi-IN" dirty="0" smtClean="0">
                <a:solidFill>
                  <a:schemeClr val="tx1"/>
                </a:solidFill>
              </a:rPr>
              <a:t>पिता की अचानक मृत्यु होना,  समस्या का बार-बार </a:t>
            </a:r>
            <a:r>
              <a:rPr lang="hi-IN" dirty="0" smtClean="0">
                <a:solidFill>
                  <a:schemeClr val="tx1"/>
                </a:solidFill>
              </a:rPr>
              <a:t>आना</a:t>
            </a:r>
            <a:r>
              <a:rPr lang="hi-IN" dirty="0" smtClean="0">
                <a:solidFill>
                  <a:schemeClr val="tx1"/>
                </a:solidFill>
              </a:rPr>
              <a:t> आदि</a:t>
            </a:r>
            <a:endParaRPr lang="en-US" dirty="0" smtClean="0">
              <a:solidFill>
                <a:schemeClr val="tx1"/>
              </a:solidFill>
            </a:endParaRPr>
          </a:p>
          <a:p>
            <a:pPr algn="just"/>
            <a:r>
              <a:rPr lang="hi-IN" b="1" i="1" dirty="0" smtClean="0">
                <a:solidFill>
                  <a:schemeClr val="tx1"/>
                </a:solidFill>
              </a:rPr>
              <a:t>2. विभिन्न व्यक्तिगत दोष </a:t>
            </a:r>
            <a:r>
              <a:rPr lang="en-US" dirty="0" smtClean="0">
                <a:solidFill>
                  <a:schemeClr val="tx1"/>
                </a:solidFill>
              </a:rPr>
              <a:t>:</a:t>
            </a:r>
            <a:r>
              <a:rPr lang="hi-IN" dirty="0" smtClean="0">
                <a:solidFill>
                  <a:schemeClr val="tx1"/>
                </a:solidFill>
              </a:rPr>
              <a:t> जैसे </a:t>
            </a:r>
            <a:r>
              <a:rPr lang="en-US" dirty="0" smtClean="0">
                <a:solidFill>
                  <a:schemeClr val="tx1"/>
                </a:solidFill>
              </a:rPr>
              <a:t>: </a:t>
            </a:r>
            <a:r>
              <a:rPr lang="hi-IN" dirty="0" smtClean="0">
                <a:solidFill>
                  <a:schemeClr val="tx1"/>
                </a:solidFill>
              </a:rPr>
              <a:t>शारीरिक </a:t>
            </a:r>
            <a:r>
              <a:rPr lang="hi-IN" dirty="0" smtClean="0">
                <a:solidFill>
                  <a:schemeClr val="tx1"/>
                </a:solidFill>
              </a:rPr>
              <a:t>रूप से स्वस्थ ना होना, सांवले रंग का होना </a:t>
            </a:r>
            <a:r>
              <a:rPr lang="hi-IN" dirty="0" smtClean="0">
                <a:solidFill>
                  <a:schemeClr val="tx1"/>
                </a:solidFill>
              </a:rPr>
              <a:t>आदि</a:t>
            </a:r>
            <a:r>
              <a:rPr lang="en-US" dirty="0" smtClean="0">
                <a:solidFill>
                  <a:schemeClr val="tx1"/>
                </a:solidFill>
              </a:rPr>
              <a:t> </a:t>
            </a:r>
            <a:r>
              <a:rPr lang="en-US" dirty="0" smtClean="0">
                <a:solidFill>
                  <a:schemeClr val="tx1"/>
                </a:solidFill>
              </a:rPr>
              <a:t>|</a:t>
            </a:r>
          </a:p>
          <a:p>
            <a:r>
              <a:rPr lang="hi-IN" b="1" i="1" dirty="0" smtClean="0">
                <a:solidFill>
                  <a:schemeClr val="tx1"/>
                </a:solidFill>
              </a:rPr>
              <a:t>3.रुचियां एवं आकांक्षाओं में विरोध</a:t>
            </a:r>
            <a:r>
              <a:rPr lang="en-US" b="1" i="1" dirty="0" smtClean="0">
                <a:solidFill>
                  <a:schemeClr val="tx1"/>
                </a:solidFill>
              </a:rPr>
              <a:t>: </a:t>
            </a:r>
            <a:r>
              <a:rPr lang="en-US" sz="2800" dirty="0" smtClean="0">
                <a:solidFill>
                  <a:schemeClr val="tx1"/>
                </a:solidFill>
              </a:rPr>
              <a:t/>
            </a:r>
            <a:br>
              <a:rPr lang="en-US" sz="2800" dirty="0" smtClean="0">
                <a:solidFill>
                  <a:schemeClr val="tx1"/>
                </a:solidFill>
              </a:rPr>
            </a:br>
            <a:r>
              <a:rPr lang="hi-IN" b="1" dirty="0" smtClean="0"/>
              <a:t>उदाहरण</a:t>
            </a:r>
            <a:r>
              <a:rPr lang="en-US" b="1" dirty="0" smtClean="0"/>
              <a:t>: </a:t>
            </a:r>
            <a:r>
              <a:rPr lang="hi-IN" sz="2800" dirty="0" smtClean="0"/>
              <a:t> </a:t>
            </a:r>
            <a:r>
              <a:rPr lang="hi-IN" dirty="0" smtClean="0"/>
              <a:t>एक छात्र की आकांक्षा डॉक्टर बनना हो सकती है।</a:t>
            </a:r>
            <a:br>
              <a:rPr lang="hi-IN" dirty="0" smtClean="0"/>
            </a:br>
            <a:r>
              <a:rPr lang="hi-IN" b="1" dirty="0" smtClean="0"/>
              <a:t>रुचि:</a:t>
            </a:r>
            <a:r>
              <a:rPr lang="hi-IN" dirty="0" smtClean="0"/>
              <a:t> उसी छात्र की रुचि जीवविज्ञान (</a:t>
            </a:r>
            <a:r>
              <a:rPr lang="en-US" dirty="0" smtClean="0"/>
              <a:t>Biology) </a:t>
            </a:r>
            <a:r>
              <a:rPr lang="hi-IN" dirty="0" smtClean="0"/>
              <a:t>पढ़ने में हो सकती है।</a:t>
            </a:r>
            <a:endParaRPr lang="en-US" dirty="0" smtClean="0">
              <a:solidFill>
                <a:schemeClr val="tx1"/>
              </a:solidFill>
            </a:endParaRPr>
          </a:p>
          <a:p>
            <a:pPr algn="just"/>
            <a:endParaRPr lang="en-US" sz="2800" dirty="0">
              <a:solidFill>
                <a:schemeClr val="tx1"/>
              </a:solidFill>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0" y="0"/>
            <a:ext cx="9144000" cy="6555641"/>
          </a:xfrm>
          <a:prstGeom prst="rect">
            <a:avLst/>
          </a:prstGeom>
          <a:noFill/>
          <a:ln>
            <a:solidFill>
              <a:srgbClr val="00B0F0"/>
            </a:solidFill>
          </a:ln>
        </p:spPr>
        <p:txBody>
          <a:bodyPr wrap="square" rtlCol="0">
            <a:spAutoFit/>
          </a:bodyPr>
          <a:lstStyle/>
          <a:p>
            <a:pPr algn="ctr"/>
            <a:r>
              <a:rPr lang="hi-IN" sz="2800" b="1" u="sng" dirty="0" smtClean="0">
                <a:solidFill>
                  <a:srgbClr val="C00000"/>
                </a:solidFill>
              </a:rPr>
              <a:t>मानसिक </a:t>
            </a:r>
            <a:r>
              <a:rPr lang="hi-IN" sz="2800" b="1" u="sng" dirty="0" smtClean="0">
                <a:solidFill>
                  <a:srgbClr val="C00000"/>
                </a:solidFill>
              </a:rPr>
              <a:t>अस्वस्थता के मुख्य </a:t>
            </a:r>
            <a:r>
              <a:rPr lang="hi-IN" sz="2800" b="1" u="sng" dirty="0" smtClean="0">
                <a:solidFill>
                  <a:srgbClr val="C00000"/>
                </a:solidFill>
              </a:rPr>
              <a:t>कारण</a:t>
            </a:r>
            <a:endParaRPr lang="en-US" sz="2800" b="1" u="sng" dirty="0" smtClean="0">
              <a:solidFill>
                <a:srgbClr val="C00000"/>
              </a:solidFill>
            </a:endParaRPr>
          </a:p>
          <a:p>
            <a:pPr algn="ctr"/>
            <a:endParaRPr lang="en-US" sz="2800" b="1" dirty="0" smtClean="0">
              <a:solidFill>
                <a:srgbClr val="C00000"/>
              </a:solidFill>
            </a:endParaRPr>
          </a:p>
          <a:p>
            <a:r>
              <a:rPr lang="hi-IN" sz="2800" b="1" dirty="0" smtClean="0"/>
              <a:t>(</a:t>
            </a:r>
            <a:r>
              <a:rPr lang="hi-IN" sz="2800" b="1" dirty="0" smtClean="0"/>
              <a:t>ब) अस्वस्थता की प्रवृत्ति को प्रेरित करने वाले कारक</a:t>
            </a:r>
            <a:endParaRPr lang="en-US" sz="2800" b="1" dirty="0" smtClean="0"/>
          </a:p>
          <a:p>
            <a:pPr marL="342900" indent="-342900">
              <a:buAutoNum type="arabicPeriod"/>
            </a:pPr>
            <a:r>
              <a:rPr lang="hi-IN" sz="2800" dirty="0" smtClean="0"/>
              <a:t>दूषित </a:t>
            </a:r>
            <a:r>
              <a:rPr lang="hi-IN" sz="2800" dirty="0" smtClean="0"/>
              <a:t>वातावरण</a:t>
            </a:r>
            <a:r>
              <a:rPr lang="en-US" sz="2800" dirty="0" smtClean="0"/>
              <a:t> |</a:t>
            </a:r>
            <a:r>
              <a:rPr lang="hi-IN" sz="2800" dirty="0" smtClean="0"/>
              <a:t> </a:t>
            </a:r>
            <a:r>
              <a:rPr lang="hi-IN" sz="2800" dirty="0" smtClean="0"/>
              <a:t>जैसे </a:t>
            </a:r>
            <a:r>
              <a:rPr lang="en-US" sz="2800" dirty="0" smtClean="0"/>
              <a:t>:</a:t>
            </a:r>
            <a:r>
              <a:rPr lang="hi-IN" sz="2800" dirty="0" smtClean="0"/>
              <a:t> परिवार का दूषित </a:t>
            </a:r>
            <a:r>
              <a:rPr lang="hi-IN" sz="2800" dirty="0" smtClean="0"/>
              <a:t>वातावरण</a:t>
            </a:r>
            <a:r>
              <a:rPr lang="hi-IN" sz="2800" dirty="0" smtClean="0"/>
              <a:t> आदि</a:t>
            </a:r>
            <a:endParaRPr lang="en-US" sz="2800" dirty="0" smtClean="0"/>
          </a:p>
          <a:p>
            <a:pPr marL="342900" indent="-342900">
              <a:buAutoNum type="arabicPeriod"/>
            </a:pPr>
            <a:r>
              <a:rPr lang="hi-IN" sz="2800" dirty="0" smtClean="0"/>
              <a:t>दोषपूर्ण शारीरिक रचना एवं </a:t>
            </a:r>
            <a:r>
              <a:rPr lang="hi-IN" sz="2800" dirty="0" smtClean="0"/>
              <a:t>स्वास्थ्य</a:t>
            </a:r>
            <a:r>
              <a:rPr lang="en-US" sz="2800" dirty="0" smtClean="0"/>
              <a:t>| </a:t>
            </a:r>
            <a:r>
              <a:rPr lang="hi-IN" sz="2800" dirty="0" smtClean="0"/>
              <a:t>जैसे </a:t>
            </a:r>
            <a:r>
              <a:rPr lang="en-US" sz="2800" dirty="0" smtClean="0"/>
              <a:t>: </a:t>
            </a:r>
            <a:r>
              <a:rPr lang="hi-IN" sz="2800" dirty="0" smtClean="0"/>
              <a:t>जन्म </a:t>
            </a:r>
            <a:r>
              <a:rPr lang="hi-IN" sz="2800" dirty="0" smtClean="0"/>
              <a:t>से ही अंगों का अविकसित </a:t>
            </a:r>
            <a:r>
              <a:rPr lang="hi-IN" sz="2800" dirty="0" smtClean="0"/>
              <a:t>होना</a:t>
            </a:r>
            <a:r>
              <a:rPr lang="hi-IN" sz="2800" dirty="0" smtClean="0"/>
              <a:t> आदि</a:t>
            </a:r>
            <a:endParaRPr lang="en-US" sz="2800" dirty="0" smtClean="0"/>
          </a:p>
          <a:p>
            <a:pPr marL="342900" indent="-342900">
              <a:buAutoNum type="arabicPeriod"/>
            </a:pPr>
            <a:r>
              <a:rPr lang="hi-IN" sz="2800" dirty="0" smtClean="0"/>
              <a:t>अनुवांशिकता</a:t>
            </a:r>
            <a:r>
              <a:rPr lang="en-US" sz="2800" dirty="0" smtClean="0"/>
              <a:t>, </a:t>
            </a:r>
            <a:r>
              <a:rPr lang="hi-IN" sz="2800" dirty="0" smtClean="0"/>
              <a:t>जैसे</a:t>
            </a:r>
            <a:r>
              <a:rPr lang="en-US" sz="2800" dirty="0" smtClean="0"/>
              <a:t>:</a:t>
            </a:r>
            <a:r>
              <a:rPr lang="hi-IN" sz="2800" dirty="0" smtClean="0"/>
              <a:t> माता-पिता से बीमारियों का विरासत में </a:t>
            </a:r>
            <a:r>
              <a:rPr lang="hi-IN" sz="2800" dirty="0" smtClean="0"/>
              <a:t>मिलना</a:t>
            </a:r>
            <a:r>
              <a:rPr lang="en-US" sz="2800" dirty="0" smtClean="0"/>
              <a:t>,</a:t>
            </a:r>
            <a:r>
              <a:rPr lang="hi-IN" sz="2800" dirty="0" smtClean="0"/>
              <a:t> मिर्गी (</a:t>
            </a:r>
            <a:r>
              <a:rPr lang="en-US" sz="2800" dirty="0" smtClean="0"/>
              <a:t>Epilepsy)</a:t>
            </a:r>
            <a:r>
              <a:rPr lang="hi-IN" sz="2800" dirty="0" smtClean="0"/>
              <a:t>आदि</a:t>
            </a:r>
            <a:endParaRPr lang="en-US" sz="2800" dirty="0"/>
          </a:p>
          <a:p>
            <a:pPr marL="342900" indent="-342900"/>
            <a:r>
              <a:rPr lang="hi-IN" sz="2800" b="1" dirty="0" smtClean="0"/>
              <a:t>(स) मानसिक अस्वस्थता उत्पन्न करने वाले प्रत्यक्ष कारक</a:t>
            </a:r>
            <a:endParaRPr lang="en-US" sz="2800" b="1" dirty="0" smtClean="0"/>
          </a:p>
          <a:p>
            <a:pPr marL="342900" indent="-342900">
              <a:buAutoNum type="arabicPeriod"/>
            </a:pPr>
            <a:r>
              <a:rPr lang="hi-IN" sz="2800" dirty="0" smtClean="0"/>
              <a:t>अत्यधिक थकान एवं परिश्रम</a:t>
            </a:r>
            <a:endParaRPr lang="en-US" sz="2800" dirty="0" smtClean="0"/>
          </a:p>
          <a:p>
            <a:pPr marL="342900" indent="-342900">
              <a:buAutoNum type="arabicPeriod"/>
            </a:pPr>
            <a:r>
              <a:rPr lang="hi-IN" sz="2800" dirty="0" smtClean="0"/>
              <a:t>मानसिक दुर्बलता</a:t>
            </a:r>
            <a:endParaRPr lang="en-US" sz="2800" dirty="0" smtClean="0"/>
          </a:p>
          <a:p>
            <a:pPr marL="342900" indent="-342900">
              <a:buAutoNum type="arabicPeriod"/>
            </a:pPr>
            <a:r>
              <a:rPr lang="hi-IN" sz="2800" dirty="0" smtClean="0"/>
              <a:t>यौन हताशाये </a:t>
            </a:r>
            <a:endParaRPr lang="en-US" sz="2800" dirty="0" smtClean="0"/>
          </a:p>
          <a:p>
            <a:pPr marL="342900" indent="-342900">
              <a:buAutoNum type="arabicPeriod"/>
            </a:pPr>
            <a:r>
              <a:rPr lang="hi-IN" sz="2800" dirty="0" smtClean="0"/>
              <a:t>हीन भावना</a:t>
            </a:r>
            <a:endParaRPr lang="en-US" sz="2800" dirty="0" smtClean="0"/>
          </a:p>
          <a:p>
            <a:pPr marL="342900" indent="-342900">
              <a:buAutoNum type="arabicPeriod"/>
            </a:pPr>
            <a:r>
              <a:rPr lang="hi-IN" sz="2800" dirty="0" smtClean="0"/>
              <a:t>भावनाओं का दमन</a:t>
            </a:r>
            <a:endParaRPr lang="en-US" sz="2800" dirty="0" smtClean="0"/>
          </a:p>
          <a:p>
            <a:pPr marL="342900" indent="-342900">
              <a:buAutoNum type="arabicPeriod"/>
            </a:pPr>
            <a:r>
              <a:rPr lang="hi-IN" sz="2800" dirty="0" smtClean="0"/>
              <a:t>प्रबल मानसिक </a:t>
            </a:r>
            <a:r>
              <a:rPr lang="hi-IN" sz="2800" dirty="0" smtClean="0"/>
              <a:t>संघर्ष</a:t>
            </a:r>
            <a:r>
              <a:rPr lang="en-US" sz="2800" dirty="0" smtClean="0"/>
              <a:t> , </a:t>
            </a:r>
            <a:r>
              <a:rPr lang="hi-IN" sz="2800" dirty="0" smtClean="0"/>
              <a:t>जैसे </a:t>
            </a:r>
            <a:r>
              <a:rPr lang="en-US" sz="2800" dirty="0" smtClean="0"/>
              <a:t>:</a:t>
            </a:r>
            <a:r>
              <a:rPr lang="hi-IN" sz="2800" dirty="0" smtClean="0"/>
              <a:t> </a:t>
            </a:r>
            <a:r>
              <a:rPr lang="hi-IN" sz="2800" dirty="0" smtClean="0"/>
              <a:t>करियर बनाम </a:t>
            </a:r>
            <a:r>
              <a:rPr lang="hi-IN" sz="2800" dirty="0" smtClean="0"/>
              <a:t>परिवार</a:t>
            </a:r>
            <a:r>
              <a:rPr lang="en-US" sz="2800" dirty="0" smtClean="0"/>
              <a:t> </a:t>
            </a:r>
            <a:r>
              <a:rPr lang="hi-IN" sz="2800" dirty="0" smtClean="0"/>
              <a:t>आदि </a:t>
            </a:r>
            <a:r>
              <a:rPr lang="hi-IN" sz="2800" dirty="0" smtClean="0"/>
              <a:t>।</a:t>
            </a:r>
            <a:endParaRPr lang="en-US" sz="2800"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5720" y="0"/>
            <a:ext cx="8686800" cy="841248"/>
          </a:xfrm>
          <a:solidFill>
            <a:srgbClr val="C00000"/>
          </a:solidFill>
        </p:spPr>
        <p:txBody>
          <a:bodyPr/>
          <a:lstStyle/>
          <a:p>
            <a:pPr algn="ctr"/>
            <a:r>
              <a:rPr lang="hi-IN" dirty="0" smtClean="0">
                <a:solidFill>
                  <a:schemeClr val="bg1"/>
                </a:solidFill>
              </a:rPr>
              <a:t>मानसिक अस्वस्थता का उपचार</a:t>
            </a:r>
            <a:endParaRPr lang="en-US" dirty="0">
              <a:solidFill>
                <a:schemeClr val="bg1"/>
              </a:solidFill>
            </a:endParaRPr>
          </a:p>
        </p:txBody>
      </p:sp>
      <p:sp>
        <p:nvSpPr>
          <p:cNvPr id="4" name="TextBox 3"/>
          <p:cNvSpPr txBox="1"/>
          <p:nvPr/>
        </p:nvSpPr>
        <p:spPr>
          <a:xfrm>
            <a:off x="0" y="1071546"/>
            <a:ext cx="9144000" cy="5693866"/>
          </a:xfrm>
          <a:prstGeom prst="rect">
            <a:avLst/>
          </a:prstGeom>
          <a:noFill/>
        </p:spPr>
        <p:txBody>
          <a:bodyPr wrap="square" rtlCol="0">
            <a:spAutoFit/>
          </a:bodyPr>
          <a:lstStyle/>
          <a:p>
            <a:pPr algn="just"/>
            <a:r>
              <a:rPr lang="hi-IN" sz="2800" dirty="0" smtClean="0"/>
              <a:t>मानसिक रोगों </a:t>
            </a:r>
            <a:r>
              <a:rPr lang="hi-IN" sz="2800" dirty="0" smtClean="0"/>
              <a:t>का </a:t>
            </a:r>
            <a:r>
              <a:rPr lang="hi-IN" sz="2800" dirty="0" smtClean="0"/>
              <a:t>पूर्ण सहानुभूति से व्यवस्थित ढंग से उपचार किया जाता है</a:t>
            </a:r>
            <a:r>
              <a:rPr lang="hi-IN" sz="2800" dirty="0" smtClean="0"/>
              <a:t>।</a:t>
            </a:r>
            <a:r>
              <a:rPr lang="en-US" sz="2800" dirty="0" smtClean="0"/>
              <a:t> </a:t>
            </a:r>
            <a:r>
              <a:rPr lang="hi-IN" sz="2800" dirty="0" smtClean="0"/>
              <a:t>रोगों </a:t>
            </a:r>
            <a:r>
              <a:rPr lang="hi-IN" sz="2800" dirty="0" smtClean="0"/>
              <a:t>के उपचार की कुछ मुख्य विधियां इस प्रकार है—</a:t>
            </a:r>
            <a:endParaRPr lang="en-US" sz="2800" dirty="0" smtClean="0"/>
          </a:p>
          <a:p>
            <a:pPr marL="342900" indent="-342900" algn="just">
              <a:buAutoNum type="arabicPeriod"/>
            </a:pPr>
            <a:r>
              <a:rPr lang="hi-IN" sz="2800" b="1" dirty="0" smtClean="0"/>
              <a:t>मनो—अभिनय</a:t>
            </a:r>
            <a:endParaRPr lang="en-US" sz="2800" b="1" dirty="0" smtClean="0"/>
          </a:p>
          <a:p>
            <a:pPr marL="342900" indent="-342900" algn="just">
              <a:buAutoNum type="arabicPeriod"/>
            </a:pPr>
            <a:endParaRPr lang="en-US" sz="2800" b="1" dirty="0" smtClean="0"/>
          </a:p>
          <a:p>
            <a:pPr marL="342900" indent="-342900" algn="just">
              <a:buAutoNum type="arabicPeriod"/>
            </a:pPr>
            <a:r>
              <a:rPr lang="hi-IN" sz="2800" b="1" dirty="0" smtClean="0"/>
              <a:t>समूह चिकित्सा </a:t>
            </a:r>
            <a:r>
              <a:rPr lang="hi-IN" sz="2800" b="1" dirty="0" smtClean="0"/>
              <a:t>पद्धति</a:t>
            </a:r>
            <a:endParaRPr lang="en-US" sz="2800" b="1" dirty="0" smtClean="0"/>
          </a:p>
          <a:p>
            <a:pPr marL="342900" indent="-342900" algn="just">
              <a:buAutoNum type="arabicPeriod"/>
            </a:pPr>
            <a:endParaRPr lang="en-US" sz="2800" b="1" dirty="0" smtClean="0"/>
          </a:p>
          <a:p>
            <a:pPr marL="342900" indent="-342900" algn="just">
              <a:buAutoNum type="arabicPeriod"/>
            </a:pPr>
            <a:r>
              <a:rPr lang="hi-IN" sz="2800" b="1" dirty="0" smtClean="0"/>
              <a:t>व्यावसायिक चिकित्सा </a:t>
            </a:r>
            <a:r>
              <a:rPr lang="hi-IN" sz="2800" b="1" dirty="0" smtClean="0"/>
              <a:t>पद्धति</a:t>
            </a:r>
            <a:endParaRPr lang="en-US" sz="2800" b="1" dirty="0" smtClean="0"/>
          </a:p>
          <a:p>
            <a:pPr marL="342900" indent="-342900" algn="just">
              <a:buAutoNum type="arabicPeriod"/>
            </a:pPr>
            <a:endParaRPr lang="en-US" sz="2800" b="1" dirty="0" smtClean="0"/>
          </a:p>
          <a:p>
            <a:pPr marL="342900" indent="-342900" algn="just">
              <a:buAutoNum type="arabicPeriod"/>
            </a:pPr>
            <a:r>
              <a:rPr lang="hi-IN" sz="2800" b="1" dirty="0" smtClean="0"/>
              <a:t>मनोविश्लेषण </a:t>
            </a:r>
            <a:r>
              <a:rPr lang="hi-IN" sz="2800" b="1" dirty="0" smtClean="0"/>
              <a:t>चिकित्सा</a:t>
            </a:r>
            <a:endParaRPr lang="en-US" sz="2800" b="1" dirty="0" smtClean="0"/>
          </a:p>
          <a:p>
            <a:pPr marL="342900" indent="-342900" algn="just">
              <a:buAutoNum type="arabicPeriod"/>
            </a:pPr>
            <a:endParaRPr lang="en-US" sz="2800" b="1" dirty="0" smtClean="0"/>
          </a:p>
          <a:p>
            <a:pPr marL="342900" indent="-342900" algn="just">
              <a:buAutoNum type="arabicPeriod"/>
            </a:pPr>
            <a:r>
              <a:rPr lang="hi-IN" sz="2800" b="1" dirty="0" smtClean="0"/>
              <a:t>सुझाव एवं संकेत </a:t>
            </a:r>
            <a:r>
              <a:rPr lang="hi-IN" sz="2800" b="1" dirty="0" smtClean="0"/>
              <a:t>पद्धति</a:t>
            </a:r>
            <a:endParaRPr lang="en-US" sz="2800" b="1" dirty="0" smtClean="0"/>
          </a:p>
          <a:p>
            <a:pPr marL="342900" indent="-342900" algn="just">
              <a:buAutoNum type="arabicPeriod"/>
            </a:pPr>
            <a:endParaRPr lang="en-US" sz="2800" b="1" dirty="0" smtClean="0"/>
          </a:p>
          <a:p>
            <a:pPr marL="342900" indent="-342900" algn="just">
              <a:buAutoNum type="arabicPeriod"/>
            </a:pPr>
            <a:r>
              <a:rPr lang="hi-IN" sz="2800" b="1" dirty="0" smtClean="0"/>
              <a:t> शल्य चिकित्सा पद्धति</a:t>
            </a:r>
            <a:endParaRPr lang="en-US" sz="2800" b="1"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1857356" y="785794"/>
            <a:ext cx="5715040" cy="4500594"/>
          </a:xfrm>
          <a:prstGeom prst="rect">
            <a:avLst/>
          </a:prstGeom>
          <a:blipFill>
            <a:blip r:embed="rId2"/>
            <a:stretch>
              <a:fillRect/>
            </a:stretch>
          </a:bli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Trek">
  <a:themeElements>
    <a:clrScheme name="Trek">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Trek">
      <a:majorFont>
        <a:latin typeface="Franklin Gothic Medium"/>
        <a:ea typeface=""/>
        <a:cs typeface=""/>
        <a:font script="Jpan" typeface="HG創英角ｺﾞｼｯｸUB"/>
        <a:font script="Hang" typeface="돋움"/>
        <a:font script="Hans" typeface="隶书"/>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Franklin Gothic Book"/>
        <a:ea typeface=""/>
        <a:cs typeface=""/>
        <a:font script="Jpan" typeface="HGｺﾞｼｯｸE"/>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Trek">
      <a:fillStyleLst>
        <a:solidFill>
          <a:schemeClr val="phClr"/>
        </a:solidFill>
        <a:gradFill rotWithShape="1">
          <a:gsLst>
            <a:gs pos="0">
              <a:schemeClr val="phClr">
                <a:tint val="30000"/>
                <a:satMod val="250000"/>
              </a:schemeClr>
            </a:gs>
            <a:gs pos="72000">
              <a:schemeClr val="phClr">
                <a:tint val="75000"/>
                <a:satMod val="210000"/>
              </a:schemeClr>
            </a:gs>
            <a:gs pos="100000">
              <a:schemeClr val="phClr">
                <a:tint val="85000"/>
                <a:satMod val="210000"/>
              </a:schemeClr>
            </a:gs>
          </a:gsLst>
          <a:lin ang="5400000" scaled="1"/>
        </a:gradFill>
        <a:gradFill rotWithShape="1">
          <a:gsLst>
            <a:gs pos="0">
              <a:schemeClr val="phClr">
                <a:tint val="75000"/>
                <a:shade val="85000"/>
                <a:satMod val="230000"/>
              </a:schemeClr>
            </a:gs>
            <a:gs pos="25000">
              <a:schemeClr val="phClr">
                <a:tint val="90000"/>
                <a:shade val="70000"/>
                <a:satMod val="220000"/>
              </a:schemeClr>
            </a:gs>
            <a:gs pos="50000">
              <a:schemeClr val="phClr">
                <a:tint val="90000"/>
                <a:shade val="58000"/>
                <a:satMod val="225000"/>
              </a:schemeClr>
            </a:gs>
            <a:gs pos="65000">
              <a:schemeClr val="phClr">
                <a:tint val="90000"/>
                <a:shade val="58000"/>
                <a:satMod val="225000"/>
              </a:schemeClr>
            </a:gs>
            <a:gs pos="80000">
              <a:schemeClr val="phClr">
                <a:tint val="90000"/>
                <a:shade val="69000"/>
                <a:satMod val="220000"/>
              </a:schemeClr>
            </a:gs>
            <a:gs pos="100000">
              <a:schemeClr val="phClr">
                <a:tint val="77000"/>
                <a:shade val="80000"/>
                <a:satMod val="230000"/>
              </a:schemeClr>
            </a:gs>
          </a:gsLst>
          <a:lin ang="5400000" scaled="1"/>
        </a:gradFill>
      </a:fillStyleLst>
      <a:lnStyleLst>
        <a:ln w="10000" cap="flat" cmpd="sng" algn="ctr">
          <a:solidFill>
            <a:schemeClr val="ph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76200" dist="50800" dir="5400000" rotWithShape="0">
              <a:srgbClr val="4E3B30">
                <a:alpha val="60000"/>
              </a:srgbClr>
            </a:outerShdw>
          </a:effectLst>
        </a:effectStyle>
        <a:effectStyle>
          <a:effectLst>
            <a:outerShdw blurRad="76200" dist="50800" dir="5400000" rotWithShape="0">
              <a:srgbClr val="4E3B30">
                <a:alpha val="60000"/>
              </a:srgbClr>
            </a:outerShdw>
          </a:effectLst>
          <a:scene3d>
            <a:camera prst="orthographicFront">
              <a:rot lat="0" lon="0" rev="0"/>
            </a:camera>
            <a:lightRig rig="threePt" dir="tl">
              <a:rot lat="0" lon="0" rev="0"/>
            </a:lightRig>
          </a:scene3d>
          <a:sp3d prstMaterial="metal">
            <a:bevelT w="10000" h="10000"/>
          </a:sp3d>
        </a:effectStyle>
        <a:effectStyle>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phClr">
                <a:shade val="60000"/>
                <a:satMod val="110000"/>
              </a:schemeClr>
            </a:contourClr>
          </a:sp3d>
        </a:effectStyle>
      </a:effectStyleLst>
      <a:bgFillStyleLst>
        <a:solidFill>
          <a:schemeClr val="phClr"/>
        </a:solidFill>
        <a:blipFill>
          <a:blip xmlns:r="http://schemas.openxmlformats.org/officeDocument/2006/relationships" r:embed="rId1">
            <a:duotone>
              <a:schemeClr val="phClr">
                <a:shade val="90000"/>
                <a:satMod val="150000"/>
              </a:schemeClr>
              <a:schemeClr val="phClr">
                <a:tint val="88000"/>
                <a:satMod val="105000"/>
              </a:schemeClr>
            </a:duotone>
          </a:blip>
          <a:tile tx="0" ty="0" sx="95000" sy="95000" flip="none" algn="t"/>
        </a:blipFill>
        <a:blipFill>
          <a:blip xmlns:r="http://schemas.openxmlformats.org/officeDocument/2006/relationships" r:embed="rId2">
            <a:duotone>
              <a:schemeClr val="phClr">
                <a:shade val="30000"/>
                <a:satMod val="455000"/>
              </a:schemeClr>
              <a:schemeClr val="phClr">
                <a:tint val="95000"/>
                <a:satMod val="120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Trek</Template>
  <TotalTime>149</TotalTime>
  <Words>377</Words>
  <Application>Microsoft Office PowerPoint</Application>
  <PresentationFormat>On-screen Show (4:3)</PresentationFormat>
  <Paragraphs>49</Paragraphs>
  <Slides>7</Slides>
  <Notes>0</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Trek</vt:lpstr>
      <vt:lpstr>Swami Vivekanand Shikshak Prashikshan Mahavidyalay                       Roopnagarh, Ajmer</vt:lpstr>
      <vt:lpstr>मानसिक अस्वस्थता का अर्थ</vt:lpstr>
      <vt:lpstr>मानसिक अस्वस्थता के मुख्य रूप या लक्षण </vt:lpstr>
      <vt:lpstr>मानसिक अस्वस्थता के मुख्य कारण</vt:lpstr>
      <vt:lpstr>Slide 5</vt:lpstr>
      <vt:lpstr>मानसिक अस्वस्थता का उपचार</vt:lpstr>
      <vt:lpstr>Slide 7</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Welcome</dc:creator>
  <cp:lastModifiedBy>shree</cp:lastModifiedBy>
  <cp:revision>25</cp:revision>
  <dcterms:created xsi:type="dcterms:W3CDTF">2026-04-21T05:25:35Z</dcterms:created>
  <dcterms:modified xsi:type="dcterms:W3CDTF">2026-04-21T08:16:22Z</dcterms:modified>
</cp:coreProperties>
</file>